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1601" r:id="rId2"/>
    <p:sldId id="2140" r:id="rId3"/>
    <p:sldId id="1938" r:id="rId4"/>
    <p:sldId id="2039" r:id="rId5"/>
    <p:sldId id="1950" r:id="rId6"/>
    <p:sldId id="2040" r:id="rId7"/>
    <p:sldId id="2107" r:id="rId8"/>
    <p:sldId id="2101" r:id="rId9"/>
    <p:sldId id="2102" r:id="rId10"/>
    <p:sldId id="2110" r:id="rId11"/>
    <p:sldId id="2113" r:id="rId12"/>
    <p:sldId id="1286" r:id="rId13"/>
  </p:sldIdLst>
  <p:sldSz cx="9144000" cy="6858000" type="screen4x3"/>
  <p:notesSz cx="9955213" cy="6819900"/>
  <p:defaultTextStyle>
    <a:defPPr rtl="0">
      <a:defRPr lang="en-US"/>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PC02" initials="B" lastIdx="1" clrIdx="0">
    <p:extLst>
      <p:ext uri="{19B8F6BF-5375-455C-9EA6-DF929625EA0E}">
        <p15:presenceInfo xmlns:p15="http://schemas.microsoft.com/office/powerpoint/2012/main" userId="BIN-PC02" providerId="None"/>
      </p:ext>
    </p:extLst>
  </p:cmAuthor>
  <p:cmAuthor id="2" name="杉田玲奈" initials="杉田玲奈"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D5"/>
    <a:srgbClr val="C4DF9B"/>
    <a:srgbClr val="7985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6" autoAdjust="0"/>
    <p:restoredTop sz="90941" autoAdjust="0"/>
  </p:normalViewPr>
  <p:slideViewPr>
    <p:cSldViewPr>
      <p:cViewPr>
        <p:scale>
          <a:sx n="100" d="100"/>
          <a:sy n="100" d="100"/>
        </p:scale>
        <p:origin x="2028"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10-20T00:44:08.204" idx="3">
    <p:pos x="2852" y="3128"/>
    <p:text>「FIT制度は輸入バイオマス発電も推進」と、主語をFIT制度として訳出しています。</p:text>
    <p:extLst>
      <p:ext uri="{C676402C-5697-4E1C-873F-D02D1690AC5C}">
        <p15:threadingInfo xmlns:p15="http://schemas.microsoft.com/office/powerpoint/2012/main" timeZoneBias="-5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10-20T00:46:14.354" idx="6">
    <p:pos x="123" y="1362"/>
    <p:text>原文どおりに訳出しましたが、できれば単位を100万（in million kW)に直した方がよいと思います。</p:text>
    <p:extLst>
      <p:ext uri="{C676402C-5697-4E1C-873F-D02D1690AC5C}">
        <p15:threadingInfo xmlns:p15="http://schemas.microsoft.com/office/powerpoint/2012/main" timeZoneBias="-5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10-20T00:44:56.150" idx="4">
    <p:pos x="4956" y="2439"/>
    <p:text>原文「エネルギー自給にならず」は「日本のエネルギー自給につながらず」と訳出しました</p:text>
    <p:extLst>
      <p:ext uri="{C676402C-5697-4E1C-873F-D02D1690AC5C}">
        <p15:threadingInfo xmlns:p15="http://schemas.microsoft.com/office/powerpoint/2012/main" timeZoneBias="-5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10-20T00:46:32.650" idx="7">
    <p:pos x="1137" y="73"/>
    <p:text>原文どおりに訳出しましたが、できれば単位を100万（in million tons)に直した方がよいと思います。</p:text>
    <p:extLst>
      <p:ext uri="{C676402C-5697-4E1C-873F-D02D1690AC5C}">
        <p15:threadingInfo xmlns:p15="http://schemas.microsoft.com/office/powerpoint/2012/main" timeZoneBias="-5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10-20T00:45:32.865" idx="5">
    <p:pos x="10" y="10"/>
    <p:text>NOTEについてコメント：原文「半分以上350万トン以上」は「エンビバ社の全輸出量の半分以上である350万トン以上」と解釈して訳しました</p:text>
    <p:extLst>
      <p:ext uri="{C676402C-5697-4E1C-873F-D02D1690AC5C}">
        <p15:threadingInfo xmlns:p15="http://schemas.microsoft.com/office/powerpoint/2012/main" timeZoneBias="-5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89AC9C36-69F1-410E-847F-25B688B8DB83}"/>
              </a:ext>
            </a:extLst>
          </p:cNvPr>
          <p:cNvSpPr>
            <a:spLocks noGrp="1"/>
          </p:cNvSpPr>
          <p:nvPr>
            <p:ph type="hdr" sz="quarter"/>
          </p:nvPr>
        </p:nvSpPr>
        <p:spPr>
          <a:xfrm>
            <a:off x="0" y="1"/>
            <a:ext cx="4314243" cy="339810"/>
          </a:xfrm>
          <a:prstGeom prst="rect">
            <a:avLst/>
          </a:prstGeom>
        </p:spPr>
        <p:txBody>
          <a:bodyPr vert="horz" lIns="95831" tIns="47916" rIns="95831" bIns="47916" rtlCol="0"/>
          <a:lstStyle>
            <a:lvl1pPr algn="l" eaLnBrk="1" fontAlgn="auto" hangingPunct="1">
              <a:spcBef>
                <a:spcPts val="0"/>
              </a:spcBef>
              <a:spcAft>
                <a:spcPts val="0"/>
              </a:spcAft>
              <a:defRPr sz="1300">
                <a:latin typeface="+mn-lt"/>
                <a:ea typeface="+mn-ea"/>
              </a:defRPr>
            </a:lvl1pPr>
          </a:lstStyle>
          <a:p>
            <a:pPr rtl="0">
              <a:defRPr/>
            </a:pPr>
            <a:endParaRPr lang="ja-JP" altLang="en-US"/>
          </a:p>
        </p:txBody>
      </p:sp>
      <p:sp>
        <p:nvSpPr>
          <p:cNvPr id="3" name="日付プレースホルダ 2">
            <a:extLst>
              <a:ext uri="{FF2B5EF4-FFF2-40B4-BE49-F238E27FC236}">
                <a16:creationId xmlns:a16="http://schemas.microsoft.com/office/drawing/2014/main" id="{80B71FC6-167D-4166-8792-ABB06D99DF98}"/>
              </a:ext>
            </a:extLst>
          </p:cNvPr>
          <p:cNvSpPr>
            <a:spLocks noGrp="1"/>
          </p:cNvSpPr>
          <p:nvPr>
            <p:ph type="dt" sz="quarter" idx="1"/>
          </p:nvPr>
        </p:nvSpPr>
        <p:spPr>
          <a:xfrm>
            <a:off x="5639387" y="1"/>
            <a:ext cx="4314243" cy="339810"/>
          </a:xfrm>
          <a:prstGeom prst="rect">
            <a:avLst/>
          </a:prstGeom>
        </p:spPr>
        <p:txBody>
          <a:bodyPr vert="horz" lIns="95831" tIns="47916" rIns="95831" bIns="47916" rtlCol="0"/>
          <a:lstStyle>
            <a:lvl1pPr algn="r" eaLnBrk="1" fontAlgn="auto" hangingPunct="1">
              <a:spcBef>
                <a:spcPts val="0"/>
              </a:spcBef>
              <a:spcAft>
                <a:spcPts val="0"/>
              </a:spcAft>
              <a:defRPr sz="1300">
                <a:latin typeface="+mn-lt"/>
                <a:ea typeface="+mn-ea"/>
              </a:defRPr>
            </a:lvl1pPr>
          </a:lstStyle>
          <a:p>
            <a:pPr rtl="0">
              <a:defRPr/>
            </a:pPr>
            <a:fld id="{EF79C94D-AE6F-4F08-968D-B423A6929046}" type="datetimeFigureOut">
              <a:rPr lang="ja-JP" altLang="en-US"/>
              <a:pPr rtl="0">
                <a:defRPr/>
              </a:pPr>
              <a:t>2021/10/20</a:t>
            </a:fld>
            <a:endParaRPr lang="ja-JP" altLang="en-US"/>
          </a:p>
        </p:txBody>
      </p:sp>
      <p:sp>
        <p:nvSpPr>
          <p:cNvPr id="4" name="フッター プレースホルダ 3">
            <a:extLst>
              <a:ext uri="{FF2B5EF4-FFF2-40B4-BE49-F238E27FC236}">
                <a16:creationId xmlns:a16="http://schemas.microsoft.com/office/drawing/2014/main" id="{6061F0D5-F517-49F8-AC0D-2411E9BA0FB5}"/>
              </a:ext>
            </a:extLst>
          </p:cNvPr>
          <p:cNvSpPr>
            <a:spLocks noGrp="1"/>
          </p:cNvSpPr>
          <p:nvPr>
            <p:ph type="ftr" sz="quarter" idx="2"/>
          </p:nvPr>
        </p:nvSpPr>
        <p:spPr>
          <a:xfrm>
            <a:off x="0" y="6478510"/>
            <a:ext cx="4314243" cy="339809"/>
          </a:xfrm>
          <a:prstGeom prst="rect">
            <a:avLst/>
          </a:prstGeom>
        </p:spPr>
        <p:txBody>
          <a:bodyPr vert="horz" lIns="95831" tIns="47916" rIns="95831" bIns="47916" rtlCol="0" anchor="b"/>
          <a:lstStyle>
            <a:lvl1pPr algn="l" eaLnBrk="1" fontAlgn="auto" hangingPunct="1">
              <a:spcBef>
                <a:spcPts val="0"/>
              </a:spcBef>
              <a:spcAft>
                <a:spcPts val="0"/>
              </a:spcAft>
              <a:defRPr sz="1300">
                <a:latin typeface="+mn-lt"/>
                <a:ea typeface="+mn-ea"/>
              </a:defRPr>
            </a:lvl1pPr>
          </a:lstStyle>
          <a:p>
            <a:pPr rtl="0">
              <a:defRPr/>
            </a:pPr>
            <a:endParaRPr lang="ja-JP" altLang="en-US"/>
          </a:p>
        </p:txBody>
      </p:sp>
      <p:sp>
        <p:nvSpPr>
          <p:cNvPr id="5" name="スライド番号プレースホルダ 4">
            <a:extLst>
              <a:ext uri="{FF2B5EF4-FFF2-40B4-BE49-F238E27FC236}">
                <a16:creationId xmlns:a16="http://schemas.microsoft.com/office/drawing/2014/main" id="{91AF1192-8D9C-46D8-AF30-E58320A524AD}"/>
              </a:ext>
            </a:extLst>
          </p:cNvPr>
          <p:cNvSpPr>
            <a:spLocks noGrp="1"/>
          </p:cNvSpPr>
          <p:nvPr>
            <p:ph type="sldNum" sz="quarter" idx="3"/>
          </p:nvPr>
        </p:nvSpPr>
        <p:spPr>
          <a:xfrm>
            <a:off x="5639387" y="6478510"/>
            <a:ext cx="4314243" cy="339809"/>
          </a:xfrm>
          <a:prstGeom prst="rect">
            <a:avLst/>
          </a:prstGeom>
        </p:spPr>
        <p:txBody>
          <a:bodyPr vert="horz" wrap="square" lIns="95831" tIns="47916" rIns="95831" bIns="47916" numCol="1" rtlCol="0" anchor="b" anchorCtr="0" compatLnSpc="1">
            <a:prstTxWarp prst="textNoShape">
              <a:avLst/>
            </a:prstTxWarp>
          </a:bodyPr>
          <a:lstStyle>
            <a:lvl1pPr algn="r" eaLnBrk="1" hangingPunct="1">
              <a:defRPr sz="1300">
                <a:latin typeface="Calibri" panose="020F0502020204030204" pitchFamily="34" charset="0"/>
              </a:defRPr>
            </a:lvl1pPr>
          </a:lstStyle>
          <a:p>
            <a:pPr rtl="0">
              <a:defRPr/>
            </a:pPr>
            <a:fld id="{630379B3-83D5-4456-A006-7104793F554C}"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BD2AB48A-DD28-470D-BCF2-107338D3712A}"/>
              </a:ext>
            </a:extLst>
          </p:cNvPr>
          <p:cNvSpPr>
            <a:spLocks noGrp="1"/>
          </p:cNvSpPr>
          <p:nvPr>
            <p:ph type="hdr" sz="quarter"/>
          </p:nvPr>
        </p:nvSpPr>
        <p:spPr>
          <a:xfrm>
            <a:off x="0" y="1"/>
            <a:ext cx="4314243" cy="339810"/>
          </a:xfrm>
          <a:prstGeom prst="rect">
            <a:avLst/>
          </a:prstGeom>
        </p:spPr>
        <p:txBody>
          <a:bodyPr vert="horz" lIns="95831" tIns="47916" rIns="95831" bIns="47916" rtlCol="0"/>
          <a:lstStyle>
            <a:lvl1pPr algn="l" eaLnBrk="1" fontAlgn="auto" hangingPunct="1">
              <a:spcBef>
                <a:spcPts val="0"/>
              </a:spcBef>
              <a:spcAft>
                <a:spcPts val="0"/>
              </a:spcAft>
              <a:defRPr sz="1300">
                <a:latin typeface="+mn-lt"/>
                <a:ea typeface="+mn-ea"/>
              </a:defRPr>
            </a:lvl1pPr>
          </a:lstStyle>
          <a:p>
            <a:pPr rtl="0">
              <a:defRPr/>
            </a:pPr>
            <a:endParaRPr lang="ja-JP" altLang="en-US"/>
          </a:p>
        </p:txBody>
      </p:sp>
      <p:sp>
        <p:nvSpPr>
          <p:cNvPr id="3" name="日付プレースホルダ 2">
            <a:extLst>
              <a:ext uri="{FF2B5EF4-FFF2-40B4-BE49-F238E27FC236}">
                <a16:creationId xmlns:a16="http://schemas.microsoft.com/office/drawing/2014/main" id="{8BFCDEF1-02FC-4117-B06D-A099C26F0FBE}"/>
              </a:ext>
            </a:extLst>
          </p:cNvPr>
          <p:cNvSpPr>
            <a:spLocks noGrp="1"/>
          </p:cNvSpPr>
          <p:nvPr>
            <p:ph type="dt" idx="1"/>
          </p:nvPr>
        </p:nvSpPr>
        <p:spPr>
          <a:xfrm>
            <a:off x="5639387" y="1"/>
            <a:ext cx="4314243" cy="339810"/>
          </a:xfrm>
          <a:prstGeom prst="rect">
            <a:avLst/>
          </a:prstGeom>
        </p:spPr>
        <p:txBody>
          <a:bodyPr vert="horz" lIns="95831" tIns="47916" rIns="95831" bIns="47916" rtlCol="0"/>
          <a:lstStyle>
            <a:lvl1pPr algn="r" eaLnBrk="1" fontAlgn="auto" hangingPunct="1">
              <a:spcBef>
                <a:spcPts val="0"/>
              </a:spcBef>
              <a:spcAft>
                <a:spcPts val="0"/>
              </a:spcAft>
              <a:defRPr sz="1300">
                <a:latin typeface="+mn-lt"/>
                <a:ea typeface="+mn-ea"/>
              </a:defRPr>
            </a:lvl1pPr>
          </a:lstStyle>
          <a:p>
            <a:pPr rtl="0">
              <a:defRPr/>
            </a:pPr>
            <a:fld id="{652357D1-4E91-459E-B2F8-B71F8A3CC0FC}" type="datetimeFigureOut">
              <a:rPr lang="ja-JP" altLang="en-US"/>
              <a:pPr rtl="0">
                <a:defRPr/>
              </a:pPr>
              <a:t>2021/10/20</a:t>
            </a:fld>
            <a:endParaRPr lang="ja-JP" altLang="en-US"/>
          </a:p>
        </p:txBody>
      </p:sp>
      <p:sp>
        <p:nvSpPr>
          <p:cNvPr id="4" name="スライド イメージ プレースホルダ 3">
            <a:extLst>
              <a:ext uri="{FF2B5EF4-FFF2-40B4-BE49-F238E27FC236}">
                <a16:creationId xmlns:a16="http://schemas.microsoft.com/office/drawing/2014/main" id="{08B32CAC-67E7-4096-A539-401004424728}"/>
              </a:ext>
            </a:extLst>
          </p:cNvPr>
          <p:cNvSpPr>
            <a:spLocks noGrp="1" noRot="1" noChangeAspect="1"/>
          </p:cNvSpPr>
          <p:nvPr>
            <p:ph type="sldImg" idx="2"/>
          </p:nvPr>
        </p:nvSpPr>
        <p:spPr>
          <a:xfrm>
            <a:off x="3275013" y="512763"/>
            <a:ext cx="3405187" cy="2554287"/>
          </a:xfrm>
          <a:prstGeom prst="rect">
            <a:avLst/>
          </a:prstGeom>
          <a:noFill/>
          <a:ln w="12700">
            <a:solidFill>
              <a:prstClr val="black"/>
            </a:solidFill>
          </a:ln>
        </p:spPr>
        <p:txBody>
          <a:bodyPr vert="horz" lIns="95831" tIns="47916" rIns="95831" bIns="47916" rtlCol="0" anchor="ctr"/>
          <a:lstStyle/>
          <a:p>
            <a:pPr lvl="0" rtl="0"/>
            <a:endParaRPr lang="ja-JP" altLang="en-US" noProof="0"/>
          </a:p>
        </p:txBody>
      </p:sp>
      <p:sp>
        <p:nvSpPr>
          <p:cNvPr id="5" name="ノート プレースホルダ 4">
            <a:extLst>
              <a:ext uri="{FF2B5EF4-FFF2-40B4-BE49-F238E27FC236}">
                <a16:creationId xmlns:a16="http://schemas.microsoft.com/office/drawing/2014/main" id="{5A8FAA6A-947B-4BCF-9030-D5DDE505C64C}"/>
              </a:ext>
            </a:extLst>
          </p:cNvPr>
          <p:cNvSpPr>
            <a:spLocks noGrp="1"/>
          </p:cNvSpPr>
          <p:nvPr>
            <p:ph type="body" sz="quarter" idx="3"/>
          </p:nvPr>
        </p:nvSpPr>
        <p:spPr>
          <a:xfrm>
            <a:off x="995839" y="3238465"/>
            <a:ext cx="7963537" cy="3069350"/>
          </a:xfrm>
          <a:prstGeom prst="rect">
            <a:avLst/>
          </a:prstGeom>
        </p:spPr>
        <p:txBody>
          <a:bodyPr vert="horz" lIns="95831" tIns="47916" rIns="95831" bIns="47916" rtlCol="0">
            <a:normAutofit/>
          </a:bodyPr>
          <a:lstStyle/>
          <a:p>
            <a:pPr lvl="0" rtl="0"/>
            <a:r>
              <a:rPr lang="en" noProof="0"/>
              <a:t>マスタ テキストの書式設定</a:t>
            </a:r>
          </a:p>
          <a:p>
            <a:pPr lvl="1" rtl="0"/>
            <a:r>
              <a:rPr lang="en" noProof="0"/>
              <a:t>第 2 レベル</a:t>
            </a:r>
          </a:p>
          <a:p>
            <a:pPr lvl="2" rtl="0"/>
            <a:r>
              <a:rPr lang="en" noProof="0"/>
              <a:t>第 3 レベル</a:t>
            </a:r>
          </a:p>
          <a:p>
            <a:pPr lvl="3" rtl="0"/>
            <a:r>
              <a:rPr lang="en" noProof="0"/>
              <a:t>第 4 レベル</a:t>
            </a:r>
          </a:p>
          <a:p>
            <a:pPr lvl="4" rtl="0"/>
            <a:r>
              <a:rPr lang="en" noProof="0"/>
              <a:t>第 5 レベル</a:t>
            </a:r>
          </a:p>
        </p:txBody>
      </p:sp>
      <p:sp>
        <p:nvSpPr>
          <p:cNvPr id="6" name="フッター プレースホルダ 5">
            <a:extLst>
              <a:ext uri="{FF2B5EF4-FFF2-40B4-BE49-F238E27FC236}">
                <a16:creationId xmlns:a16="http://schemas.microsoft.com/office/drawing/2014/main" id="{725E4A5A-807C-4C4E-A990-8DE996403A26}"/>
              </a:ext>
            </a:extLst>
          </p:cNvPr>
          <p:cNvSpPr>
            <a:spLocks noGrp="1"/>
          </p:cNvSpPr>
          <p:nvPr>
            <p:ph type="ftr" sz="quarter" idx="4"/>
          </p:nvPr>
        </p:nvSpPr>
        <p:spPr>
          <a:xfrm>
            <a:off x="0" y="6478510"/>
            <a:ext cx="4314243" cy="339809"/>
          </a:xfrm>
          <a:prstGeom prst="rect">
            <a:avLst/>
          </a:prstGeom>
        </p:spPr>
        <p:txBody>
          <a:bodyPr vert="horz" lIns="95831" tIns="47916" rIns="95831" bIns="47916" rtlCol="0" anchor="b"/>
          <a:lstStyle>
            <a:lvl1pPr algn="l" eaLnBrk="1" fontAlgn="auto" hangingPunct="1">
              <a:spcBef>
                <a:spcPts val="0"/>
              </a:spcBef>
              <a:spcAft>
                <a:spcPts val="0"/>
              </a:spcAft>
              <a:defRPr sz="1300">
                <a:latin typeface="+mn-lt"/>
                <a:ea typeface="+mn-ea"/>
              </a:defRPr>
            </a:lvl1pPr>
          </a:lstStyle>
          <a:p>
            <a:pPr rtl="0">
              <a:defRPr/>
            </a:pPr>
            <a:endParaRPr lang="ja-JP" altLang="en-US"/>
          </a:p>
        </p:txBody>
      </p:sp>
      <p:sp>
        <p:nvSpPr>
          <p:cNvPr id="7" name="スライド番号プレースホルダ 6">
            <a:extLst>
              <a:ext uri="{FF2B5EF4-FFF2-40B4-BE49-F238E27FC236}">
                <a16:creationId xmlns:a16="http://schemas.microsoft.com/office/drawing/2014/main" id="{E609E145-B1A7-4D3F-8965-030D2B005FC3}"/>
              </a:ext>
            </a:extLst>
          </p:cNvPr>
          <p:cNvSpPr>
            <a:spLocks noGrp="1"/>
          </p:cNvSpPr>
          <p:nvPr>
            <p:ph type="sldNum" sz="quarter" idx="5"/>
          </p:nvPr>
        </p:nvSpPr>
        <p:spPr>
          <a:xfrm>
            <a:off x="5639387" y="6478510"/>
            <a:ext cx="4314243" cy="339809"/>
          </a:xfrm>
          <a:prstGeom prst="rect">
            <a:avLst/>
          </a:prstGeom>
        </p:spPr>
        <p:txBody>
          <a:bodyPr vert="horz" wrap="square" lIns="95831" tIns="47916" rIns="95831" bIns="47916" numCol="1" rtlCol="0" anchor="b" anchorCtr="0" compatLnSpc="1">
            <a:prstTxWarp prst="textNoShape">
              <a:avLst/>
            </a:prstTxWarp>
          </a:bodyPr>
          <a:lstStyle>
            <a:lvl1pPr algn="r" eaLnBrk="1" hangingPunct="1">
              <a:defRPr sz="1300">
                <a:latin typeface="Calibri" panose="020F0502020204030204" pitchFamily="34" charset="0"/>
              </a:defRPr>
            </a:lvl1pPr>
          </a:lstStyle>
          <a:p>
            <a:pPr rtl="0">
              <a:defRPr/>
            </a:pPr>
            <a:fld id="{CB1BB6B0-B7F7-4C95-BA6F-672942E23E84}"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a:extLst>
              <a:ext uri="{FF2B5EF4-FFF2-40B4-BE49-F238E27FC236}">
                <a16:creationId xmlns:a16="http://schemas.microsoft.com/office/drawing/2014/main" id="{FF6F4910-9D38-4078-A99C-30344E143D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ー 2">
            <a:extLst>
              <a:ext uri="{FF2B5EF4-FFF2-40B4-BE49-F238E27FC236}">
                <a16:creationId xmlns:a16="http://schemas.microsoft.com/office/drawing/2014/main" id="{3EBBC343-6278-46C2-9D4F-367D545FE7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endParaRPr lang="ja-JP" altLang="en-US" dirty="0"/>
          </a:p>
        </p:txBody>
      </p:sp>
      <p:sp>
        <p:nvSpPr>
          <p:cNvPr id="11268" name="スライド番号プレースホルダー 3">
            <a:extLst>
              <a:ext uri="{FF2B5EF4-FFF2-40B4-BE49-F238E27FC236}">
                <a16:creationId xmlns:a16="http://schemas.microsoft.com/office/drawing/2014/main" id="{606EC738-621C-4568-998D-59A582BE583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62573" indent="-291107">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75503" indent="-23257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46969" indent="-23257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118436" indent="-23257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74081" indent="-23257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3029727" indent="-23257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85372" indent="-23257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41018" indent="-23257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rtl="0">
              <a:spcBef>
                <a:spcPct val="0"/>
              </a:spcBef>
            </a:pPr>
            <a:fld id="{0942871D-F309-4D58-A08A-DD867680BB91}" type="slidenum">
              <a:rPr lang="ja-JP" altLang="en-US" sz="1300"/>
              <a:pPr>
                <a:spcBef>
                  <a:spcPct val="0"/>
                </a:spcBef>
              </a:pPr>
              <a:t>1</a:t>
            </a:fld>
            <a:endParaRPr lang="ja-JP"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 dirty="0" err="1"/>
              <a:t>このグラフは、さまざまなバイオマス燃料による電力の温室効果ガス排出量です</a:t>
            </a:r>
            <a:r>
              <a:rPr lang="en" dirty="0"/>
              <a:t>。</a:t>
            </a:r>
            <a:br>
              <a:rPr kumimoji="1" lang="en-US" altLang="ja-JP" dirty="0"/>
            </a:br>
            <a:r>
              <a:rPr lang="en" dirty="0"/>
              <a:t>栽培、加工、輸送にかかる化石燃料の使用などによる温室効果ガス排出量は、天然ガスよりも多いものもある。バイオマスの持続可能性基準の国際的な傾向では、化石燃料の50％未満は最低ラインだが、（</a:t>
            </a:r>
            <a:r>
              <a:rPr lang="en" dirty="0" err="1"/>
              <a:t>水色のライン）多くの輸入バイオマスがこれより多い</a:t>
            </a:r>
            <a:r>
              <a:rPr lang="en"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lt"/>
                <a:ea typeface="+mn-ea"/>
                <a:cs typeface="+mn-cs"/>
              </a:rPr>
              <a:t>This graph shows the volume of GHG emissions from electricity generated by various biomass fuels.</a:t>
            </a:r>
            <a:br>
              <a:rPr kumimoji="1" lang="en-US"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Some GHG emissions, such as those from the use of fossil fuels for cultivation, processing, and transportation, are greater than those from natural gas.  According to the international trend of sustainability criteria for biomass, less than 50% of fossil fuel (light blue line) is the minimum line. However, many imported biomasses exceeds this line.</a:t>
            </a:r>
            <a:endParaRPr kumimoji="1" lang="en-US" altLang="ja-JP" dirty="0"/>
          </a:p>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defRPr/>
            </a:pPr>
            <a:fld id="{CB1BB6B0-B7F7-4C95-BA6F-672942E23E84}" type="slidenum">
              <a:rPr lang="ja-JP" altLang="en-US" smtClean="0"/>
              <a:pPr>
                <a:defRPr/>
              </a:pPr>
              <a:t>11</a:t>
            </a:fld>
            <a:endParaRPr lang="ja-JP" altLang="en-US"/>
          </a:p>
        </p:txBody>
      </p:sp>
    </p:spTree>
    <p:extLst>
      <p:ext uri="{BB962C8B-B14F-4D97-AF65-F5344CB8AC3E}">
        <p14:creationId xmlns:p14="http://schemas.microsoft.com/office/powerpoint/2010/main" val="2707130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 dirty="0" err="1"/>
              <a:t>NPO法人バイオマス産業社会ネットワークは、持続可能なバイオマス利用推進に取り組んでいます</a:t>
            </a:r>
            <a:r>
              <a:rPr lang="en" dirty="0"/>
              <a:t>。</a:t>
            </a:r>
            <a:br>
              <a:rPr kumimoji="1" lang="en-US" altLang="ja-JP" dirty="0"/>
            </a:br>
            <a:r>
              <a:rPr lang="en" dirty="0" err="1"/>
              <a:t>バイオマス白書などを出しています。詳しくはWebサイトを見ていただければ幸いです</a:t>
            </a:r>
            <a:r>
              <a:rPr lang="en"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lt"/>
                <a:ea typeface="+mn-ea"/>
                <a:cs typeface="+mn-cs"/>
              </a:rPr>
              <a:t>The Biomass Industrial Society Network is working to promote sustainable biomass use.</a:t>
            </a:r>
            <a:br>
              <a:rPr kumimoji="1" lang="en-US"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We publish biomass white papers and other resources. Please visit our website for more information, </a:t>
            </a:r>
            <a:endParaRPr kumimoji="1" lang="ja-JP" altLang="ja-JP" sz="120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rtlCol="0"/>
          <a:lstStyle/>
          <a:p>
            <a:pPr rtl="0">
              <a:defRPr/>
            </a:pPr>
            <a:fld id="{CB1BB6B0-B7F7-4C95-BA6F-672942E23E84}" type="slidenum">
              <a:rPr lang="ja-JP" altLang="en-US" smtClean="0"/>
              <a:pPr>
                <a:defRPr/>
              </a:pPr>
              <a:t>12</a:t>
            </a:fld>
            <a:endParaRPr lang="ja-JP" altLang="en-US"/>
          </a:p>
        </p:txBody>
      </p:sp>
    </p:spTree>
    <p:extLst>
      <p:ext uri="{BB962C8B-B14F-4D97-AF65-F5344CB8AC3E}">
        <p14:creationId xmlns:p14="http://schemas.microsoft.com/office/powerpoint/2010/main" val="411995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defRPr/>
            </a:pPr>
            <a:fld id="{CB1BB6B0-B7F7-4C95-BA6F-672942E23E84}" type="slidenum">
              <a:rPr lang="ja-JP" altLang="en-US" smtClean="0"/>
              <a:pPr rtl="0">
                <a:defRPr/>
              </a:pPr>
              <a:t>2</a:t>
            </a:fld>
            <a:endParaRPr lang="ja-JP" altLang="en-US"/>
          </a:p>
        </p:txBody>
      </p:sp>
    </p:spTree>
    <p:extLst>
      <p:ext uri="{BB962C8B-B14F-4D97-AF65-F5344CB8AC3E}">
        <p14:creationId xmlns:p14="http://schemas.microsoft.com/office/powerpoint/2010/main" val="425977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defRPr/>
            </a:pPr>
            <a:fld id="{CB1BB6B0-B7F7-4C95-BA6F-672942E23E84}" type="slidenum">
              <a:rPr lang="ja-JP" altLang="en-US" smtClean="0"/>
              <a:pPr rtl="0">
                <a:defRPr/>
              </a:pPr>
              <a:t>3</a:t>
            </a:fld>
            <a:endParaRPr lang="ja-JP" altLang="en-US"/>
          </a:p>
        </p:txBody>
      </p:sp>
    </p:spTree>
    <p:extLst>
      <p:ext uri="{BB962C8B-B14F-4D97-AF65-F5344CB8AC3E}">
        <p14:creationId xmlns:p14="http://schemas.microsoft.com/office/powerpoint/2010/main" val="113652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 dirty="0"/>
              <a:t>FITのバイオマス発電の状況です。グラフ左半分が稼働した事業、右半分が認定された事業です。認定されたバイオマス発電のうち９割が、輸入バイオマスを主な燃料とする区分です。</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lt"/>
                <a:ea typeface="+mn-ea"/>
                <a:cs typeface="+mn-cs"/>
              </a:rPr>
              <a:t>This is the status of biomass power generation under FIT.  The left half of the graph shows projects in operation, and the right half shows projects that have been certified.  90% of the certified biomass power generation projects are classified as using imported biomass as the main fuel.</a:t>
            </a:r>
            <a:endParaRPr kumimoji="1" lang="ja-JP" altLang="ja-JP" sz="120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rtlCol="0"/>
          <a:lstStyle/>
          <a:p>
            <a:pPr rtl="0">
              <a:defRPr/>
            </a:pPr>
            <a:fld id="{CB1BB6B0-B7F7-4C95-BA6F-672942E23E84}" type="slidenum">
              <a:rPr lang="ja-JP" altLang="en-US" smtClean="0"/>
              <a:pPr>
                <a:defRPr/>
              </a:pPr>
              <a:t>4</a:t>
            </a:fld>
            <a:endParaRPr lang="ja-JP" altLang="en-US"/>
          </a:p>
        </p:txBody>
      </p:sp>
    </p:spTree>
    <p:extLst>
      <p:ext uri="{BB962C8B-B14F-4D97-AF65-F5344CB8AC3E}">
        <p14:creationId xmlns:p14="http://schemas.microsoft.com/office/powerpoint/2010/main" val="378844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 dirty="0" err="1"/>
              <a:t>FIT開始以後、木質ペレット、PKS（Palm</a:t>
            </a:r>
            <a:r>
              <a:rPr lang="en" dirty="0"/>
              <a:t> Kernel Shell）の輸入が激増、2020年には合計500万トンを超える。2021年はさらに増加する見込み。</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lt"/>
                <a:ea typeface="+mn-ea"/>
                <a:cs typeface="+mn-cs"/>
              </a:rPr>
              <a:t>Since the start of FIT, imports of woody pellets and PKS (Palm Kernel Shell) have increased dramatically, and exceeded a total of 5 million tons in 2020. They are expected to increase further in 2021.</a:t>
            </a:r>
            <a:endParaRPr kumimoji="1" lang="ja-JP" altLang="ja-JP" sz="120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rtlCol="0"/>
          <a:lstStyle/>
          <a:p>
            <a:pPr rtl="0">
              <a:defRPr/>
            </a:pPr>
            <a:fld id="{CB1BB6B0-B7F7-4C95-BA6F-672942E23E84}" type="slidenum">
              <a:rPr lang="ja-JP" altLang="en-US" smtClean="0"/>
              <a:pPr>
                <a:defRPr/>
              </a:pPr>
              <a:t>6</a:t>
            </a:fld>
            <a:endParaRPr lang="ja-JP" altLang="en-US"/>
          </a:p>
        </p:txBody>
      </p:sp>
    </p:spTree>
    <p:extLst>
      <p:ext uri="{BB962C8B-B14F-4D97-AF65-F5344CB8AC3E}">
        <p14:creationId xmlns:p14="http://schemas.microsoft.com/office/powerpoint/2010/main" val="27240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 dirty="0"/>
              <a:t>これまで英国等へ木質ペレットを輸出していた米国のエンビバ社は、今後、半分以上350万トン以上を日本に輸出する見込み</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lt"/>
                <a:ea typeface="+mn-ea"/>
                <a:cs typeface="+mn-cs"/>
              </a:rPr>
              <a:t>The U.S. company Enviva has been exporting wood pellets to the U.K. and other countries. In the future, the company is expected to export more than 3.5 million tons, which is more than half of its total exports, to Japan.</a:t>
            </a:r>
            <a:endParaRPr kumimoji="1" lang="ja-JP" altLang="ja-JP" sz="120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rtlCol="0"/>
          <a:lstStyle/>
          <a:p>
            <a:pPr rtl="0">
              <a:defRPr/>
            </a:pPr>
            <a:fld id="{CB1BB6B0-B7F7-4C95-BA6F-672942E23E84}" type="slidenum">
              <a:rPr lang="ja-JP" altLang="en-US" smtClean="0"/>
              <a:pPr>
                <a:defRPr/>
              </a:pPr>
              <a:t>7</a:t>
            </a:fld>
            <a:endParaRPr lang="ja-JP" altLang="en-US"/>
          </a:p>
        </p:txBody>
      </p:sp>
    </p:spTree>
    <p:extLst>
      <p:ext uri="{BB962C8B-B14F-4D97-AF65-F5344CB8AC3E}">
        <p14:creationId xmlns:p14="http://schemas.microsoft.com/office/powerpoint/2010/main" val="402091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 dirty="0" err="1"/>
              <a:t>エンビバ社のペレット原料として伐採された湿地林（自然林</a:t>
            </a:r>
            <a:r>
              <a:rPr lang="en" dirty="0"/>
              <a:t>）。</a:t>
            </a:r>
            <a:br>
              <a:rPr kumimoji="1" lang="en-US" altLang="ja-JP" dirty="0"/>
            </a:br>
            <a:r>
              <a:rPr lang="en" dirty="0"/>
              <a:t>用材に向かなかったため残されていたが、ペレット向けとすることは可能なため、伐採された。生物多様性に富み、洪水防止機能もあったとのことです。</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lt"/>
                <a:ea typeface="+mn-ea"/>
                <a:cs typeface="+mn-cs"/>
              </a:rPr>
              <a:t>Wetland forest (natural forest) that was cut down by Enviva for raw materials for wood pellets.</a:t>
            </a:r>
            <a:br>
              <a:rPr kumimoji="1" lang="en-US"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The forest was left because it was not suitable for lumber, but was cut down because it could be used for pellets. The forest was rich in biodiversity and served a flood prevention function.</a:t>
            </a:r>
            <a:endParaRPr kumimoji="1" lang="ja-JP" altLang="ja-JP" sz="120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rtlCol="0"/>
          <a:lstStyle/>
          <a:p>
            <a:pPr rtl="0">
              <a:defRPr/>
            </a:pPr>
            <a:fld id="{CB1BB6B0-B7F7-4C95-BA6F-672942E23E84}" type="slidenum">
              <a:rPr lang="ja-JP" altLang="en-US" smtClean="0"/>
              <a:pPr>
                <a:defRPr/>
              </a:pPr>
              <a:t>8</a:t>
            </a:fld>
            <a:endParaRPr lang="ja-JP" altLang="en-US"/>
          </a:p>
        </p:txBody>
      </p:sp>
    </p:spTree>
    <p:extLst>
      <p:ext uri="{BB962C8B-B14F-4D97-AF65-F5344CB8AC3E}">
        <p14:creationId xmlns:p14="http://schemas.microsoft.com/office/powerpoint/2010/main" val="3855909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 dirty="0" err="1"/>
              <a:t>大規模なエンビバ社のペレット工場</a:t>
            </a:r>
            <a:endParaRPr lang="en"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lt"/>
                <a:ea typeface="+mn-ea"/>
                <a:cs typeface="+mn-cs"/>
              </a:rPr>
              <a:t>Enviva</a:t>
            </a:r>
            <a:r>
              <a:rPr kumimoji="1" lang="ja-JP" altLang="ja-JP" sz="120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s large-scale pellet plant</a:t>
            </a:r>
            <a:endParaRPr kumimoji="1" lang="ja-JP" altLang="ja-JP" sz="120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rtlCol="0"/>
          <a:lstStyle/>
          <a:p>
            <a:pPr rtl="0">
              <a:defRPr/>
            </a:pPr>
            <a:fld id="{CB1BB6B0-B7F7-4C95-BA6F-672942E23E84}" type="slidenum">
              <a:rPr lang="ja-JP" altLang="en-US" smtClean="0"/>
              <a:pPr>
                <a:defRPr/>
              </a:pPr>
              <a:t>9</a:t>
            </a:fld>
            <a:endParaRPr lang="ja-JP" altLang="en-US"/>
          </a:p>
        </p:txBody>
      </p:sp>
    </p:spTree>
    <p:extLst>
      <p:ext uri="{BB962C8B-B14F-4D97-AF65-F5344CB8AC3E}">
        <p14:creationId xmlns:p14="http://schemas.microsoft.com/office/powerpoint/2010/main" val="836375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en" dirty="0" err="1"/>
              <a:t>カナダ州政府よりペレット会社に伐採が許可された原生林</a:t>
            </a:r>
            <a:r>
              <a:rPr lang="en"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mn-lt"/>
                <a:ea typeface="+mn-ea"/>
                <a:cs typeface="+mn-cs"/>
              </a:rPr>
              <a:t>Canadian provincial government gave a permission to a pellet company to log this primary forest.</a:t>
            </a:r>
            <a:endParaRPr kumimoji="1" lang="ja-JP" altLang="ja-JP" sz="120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rtlCol="0"/>
          <a:lstStyle/>
          <a:p>
            <a:pPr rtl="0">
              <a:defRPr/>
            </a:pPr>
            <a:fld id="{CB1BB6B0-B7F7-4C95-BA6F-672942E23E84}" type="slidenum">
              <a:rPr lang="ja-JP" altLang="en-US" smtClean="0"/>
              <a:pPr>
                <a:defRPr/>
              </a:pPr>
              <a:t>10</a:t>
            </a:fld>
            <a:endParaRPr lang="ja-JP" altLang="en-US"/>
          </a:p>
        </p:txBody>
      </p:sp>
    </p:spTree>
    <p:extLst>
      <p:ext uri="{BB962C8B-B14F-4D97-AF65-F5344CB8AC3E}">
        <p14:creationId xmlns:p14="http://schemas.microsoft.com/office/powerpoint/2010/main" val="1208829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9663537-A6F5-452D-B9F4-C41CE7AE6535}"/>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a:p>
        </p:txBody>
      </p:sp>
      <p:sp>
        <p:nvSpPr>
          <p:cNvPr id="5" name="正方形/長方形 4">
            <a:extLst>
              <a:ext uri="{FF2B5EF4-FFF2-40B4-BE49-F238E27FC236}">
                <a16:creationId xmlns:a16="http://schemas.microsoft.com/office/drawing/2014/main" id="{74FB561D-3C16-46BB-8EF1-517BE0ECA957}"/>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a:p>
        </p:txBody>
      </p:sp>
      <p:sp>
        <p:nvSpPr>
          <p:cNvPr id="6" name="正方形/長方形 5">
            <a:extLst>
              <a:ext uri="{FF2B5EF4-FFF2-40B4-BE49-F238E27FC236}">
                <a16:creationId xmlns:a16="http://schemas.microsoft.com/office/drawing/2014/main" id="{F2E5DEAE-41B0-4D49-9CCB-35F13242AB13}"/>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a:p>
        </p:txBody>
      </p:sp>
      <p:sp>
        <p:nvSpPr>
          <p:cNvPr id="7" name="正方形/長方形 6">
            <a:extLst>
              <a:ext uri="{FF2B5EF4-FFF2-40B4-BE49-F238E27FC236}">
                <a16:creationId xmlns:a16="http://schemas.microsoft.com/office/drawing/2014/main" id="{5E0FFAB5-9AF7-425B-96E2-E70C55557C0C}"/>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a:p>
        </p:txBody>
      </p:sp>
      <p:sp>
        <p:nvSpPr>
          <p:cNvPr id="10" name="直線コネクタ 9">
            <a:extLst>
              <a:ext uri="{FF2B5EF4-FFF2-40B4-BE49-F238E27FC236}">
                <a16:creationId xmlns:a16="http://schemas.microsoft.com/office/drawing/2014/main" id="{0C92988F-67BD-428E-89F5-A49DD42440DE}"/>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a:latin typeface="+mn-lt"/>
              <a:ea typeface="+mn-ea"/>
            </a:endParaRPr>
          </a:p>
        </p:txBody>
      </p:sp>
      <p:sp>
        <p:nvSpPr>
          <p:cNvPr id="11" name="直線コネクタ 10">
            <a:extLst>
              <a:ext uri="{FF2B5EF4-FFF2-40B4-BE49-F238E27FC236}">
                <a16:creationId xmlns:a16="http://schemas.microsoft.com/office/drawing/2014/main" id="{BEF6563F-F1D7-4162-988E-B87580B9F0A8}"/>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a:latin typeface="+mn-lt"/>
              <a:ea typeface="+mn-ea"/>
            </a:endParaRPr>
          </a:p>
        </p:txBody>
      </p:sp>
      <p:sp>
        <p:nvSpPr>
          <p:cNvPr id="12" name="直線コネクタ 11">
            <a:extLst>
              <a:ext uri="{FF2B5EF4-FFF2-40B4-BE49-F238E27FC236}">
                <a16:creationId xmlns:a16="http://schemas.microsoft.com/office/drawing/2014/main" id="{602D37A2-8A21-4F5B-A905-DD0CF0242EE0}"/>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a:latin typeface="+mn-lt"/>
              <a:ea typeface="+mn-ea"/>
            </a:endParaRPr>
          </a:p>
        </p:txBody>
      </p:sp>
      <p:sp>
        <p:nvSpPr>
          <p:cNvPr id="13" name="直線コネクタ 12">
            <a:extLst>
              <a:ext uri="{FF2B5EF4-FFF2-40B4-BE49-F238E27FC236}">
                <a16:creationId xmlns:a16="http://schemas.microsoft.com/office/drawing/2014/main" id="{46567006-EA8A-40B6-A591-6FE1C67F123C}"/>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a:latin typeface="+mn-lt"/>
              <a:ea typeface="+mn-ea"/>
            </a:endParaRPr>
          </a:p>
        </p:txBody>
      </p:sp>
      <p:sp>
        <p:nvSpPr>
          <p:cNvPr id="14" name="直線コネクタ 13">
            <a:extLst>
              <a:ext uri="{FF2B5EF4-FFF2-40B4-BE49-F238E27FC236}">
                <a16:creationId xmlns:a16="http://schemas.microsoft.com/office/drawing/2014/main" id="{609415C7-E324-48F6-938E-906272DD2052}"/>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a:latin typeface="+mn-lt"/>
              <a:ea typeface="+mn-ea"/>
            </a:endParaRPr>
          </a:p>
        </p:txBody>
      </p:sp>
      <p:sp>
        <p:nvSpPr>
          <p:cNvPr id="15" name="直線コネクタ 14">
            <a:extLst>
              <a:ext uri="{FF2B5EF4-FFF2-40B4-BE49-F238E27FC236}">
                <a16:creationId xmlns:a16="http://schemas.microsoft.com/office/drawing/2014/main" id="{FE185991-6D4E-4B30-A471-73E3E6DC8877}"/>
              </a:ext>
            </a:extLst>
          </p:cNvPr>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a:latin typeface="+mn-lt"/>
              <a:ea typeface="+mn-ea"/>
            </a:endParaRPr>
          </a:p>
        </p:txBody>
      </p:sp>
      <p:sp>
        <p:nvSpPr>
          <p:cNvPr id="16" name="正方形/長方形 15">
            <a:extLst>
              <a:ext uri="{FF2B5EF4-FFF2-40B4-BE49-F238E27FC236}">
                <a16:creationId xmlns:a16="http://schemas.microsoft.com/office/drawing/2014/main" id="{CC326FEF-33B2-49C8-8CE8-915340887B45}"/>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dirty="0"/>
          </a:p>
        </p:txBody>
      </p:sp>
      <p:sp>
        <p:nvSpPr>
          <p:cNvPr id="17" name="円/楕円 27">
            <a:extLst>
              <a:ext uri="{FF2B5EF4-FFF2-40B4-BE49-F238E27FC236}">
                <a16:creationId xmlns:a16="http://schemas.microsoft.com/office/drawing/2014/main" id="{125424D7-BFC1-4FC2-BD92-6410719E1FC5}"/>
              </a:ext>
            </a:extLst>
          </p:cNvPr>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dirty="0"/>
          </a:p>
        </p:txBody>
      </p:sp>
      <p:sp>
        <p:nvSpPr>
          <p:cNvPr id="18" name="円/楕円 28">
            <a:extLst>
              <a:ext uri="{FF2B5EF4-FFF2-40B4-BE49-F238E27FC236}">
                <a16:creationId xmlns:a16="http://schemas.microsoft.com/office/drawing/2014/main" id="{2E9AD540-2DAD-4205-8B82-08633E7B97BD}"/>
              </a:ext>
            </a:extLst>
          </p:cNvPr>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dirty="0"/>
          </a:p>
        </p:txBody>
      </p:sp>
      <p:sp>
        <p:nvSpPr>
          <p:cNvPr id="19" name="円/楕円 29">
            <a:extLst>
              <a:ext uri="{FF2B5EF4-FFF2-40B4-BE49-F238E27FC236}">
                <a16:creationId xmlns:a16="http://schemas.microsoft.com/office/drawing/2014/main" id="{34DC5387-F907-422B-879D-570CF36BC4C3}"/>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dirty="0"/>
          </a:p>
        </p:txBody>
      </p:sp>
      <p:sp>
        <p:nvSpPr>
          <p:cNvPr id="20" name="円/楕円 30">
            <a:extLst>
              <a:ext uri="{FF2B5EF4-FFF2-40B4-BE49-F238E27FC236}">
                <a16:creationId xmlns:a16="http://schemas.microsoft.com/office/drawing/2014/main" id="{23C73E3F-739F-4778-83F7-B26C9C75C82D}"/>
              </a:ext>
            </a:extLst>
          </p:cNvPr>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dirty="0"/>
          </a:p>
        </p:txBody>
      </p:sp>
      <p:sp>
        <p:nvSpPr>
          <p:cNvPr id="21" name="円/楕円 31">
            <a:extLst>
              <a:ext uri="{FF2B5EF4-FFF2-40B4-BE49-F238E27FC236}">
                <a16:creationId xmlns:a16="http://schemas.microsoft.com/office/drawing/2014/main" id="{BD315B25-ED60-4449-8622-1D6DA4FF8649}"/>
              </a:ext>
            </a:extLst>
          </p:cNvPr>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dirty="0"/>
          </a:p>
        </p:txBody>
      </p:sp>
      <p:sp>
        <p:nvSpPr>
          <p:cNvPr id="8" name="タイトル 7"/>
          <p:cNvSpPr>
            <a:spLocks noGrp="1"/>
          </p:cNvSpPr>
          <p:nvPr>
            <p:ph type="ctrTitle"/>
          </p:nvPr>
        </p:nvSpPr>
        <p:spPr>
          <a:xfrm>
            <a:off x="2286000" y="3124200"/>
            <a:ext cx="6172200" cy="1894362"/>
          </a:xfrm>
        </p:spPr>
        <p:txBody>
          <a:bodyPr rtlCol="0"/>
          <a:lstStyle>
            <a:lvl1pPr>
              <a:defRPr b="1"/>
            </a:lvl1pPr>
          </a:lstStyle>
          <a:p>
            <a:pPr rtl="0"/>
            <a:r>
              <a:rPr lang="en"/>
              <a:t>マスタ タイトルの書式設定</a:t>
            </a:r>
            <a:endParaRPr lang="en-US"/>
          </a:p>
        </p:txBody>
      </p:sp>
      <p:sp>
        <p:nvSpPr>
          <p:cNvPr id="9" name="サブタイトル 8"/>
          <p:cNvSpPr>
            <a:spLocks noGrp="1"/>
          </p:cNvSpPr>
          <p:nvPr>
            <p:ph type="subTitle" idx="1"/>
          </p:nvPr>
        </p:nvSpPr>
        <p:spPr>
          <a:xfrm>
            <a:off x="2286000" y="5003322"/>
            <a:ext cx="6172200" cy="1371600"/>
          </a:xfrm>
        </p:spPr>
        <p:txBody>
          <a:bodyPr rtlCol="0"/>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en"/>
              <a:t>マスタ サブタイトルの書式設定</a:t>
            </a:r>
            <a:endParaRPr lang="en-US"/>
          </a:p>
        </p:txBody>
      </p:sp>
      <p:sp>
        <p:nvSpPr>
          <p:cNvPr id="22" name="日付プレースホルダ 27">
            <a:extLst>
              <a:ext uri="{FF2B5EF4-FFF2-40B4-BE49-F238E27FC236}">
                <a16:creationId xmlns:a16="http://schemas.microsoft.com/office/drawing/2014/main" id="{E546462F-64B8-4CE1-AD5E-1BD0CC95B570}"/>
              </a:ext>
            </a:extLst>
          </p:cNvPr>
          <p:cNvSpPr>
            <a:spLocks noGrp="1"/>
          </p:cNvSpPr>
          <p:nvPr>
            <p:ph type="dt" sz="half" idx="10"/>
          </p:nvPr>
        </p:nvSpPr>
        <p:spPr bwMode="auto">
          <a:xfrm rot="5400000">
            <a:off x="7764463" y="1174750"/>
            <a:ext cx="2286000" cy="381000"/>
          </a:xfrm>
        </p:spPr>
        <p:txBody>
          <a:bodyPr rtlCol="0"/>
          <a:lstStyle>
            <a:lvl1pPr>
              <a:defRPr/>
            </a:lvl1pPr>
          </a:lstStyle>
          <a:p>
            <a:pPr rtl="0">
              <a:defRPr/>
            </a:pPr>
            <a:r>
              <a:rPr lang="ja-JP" altLang="en-US"/>
              <a:t>2021/10/18</a:t>
            </a:r>
          </a:p>
        </p:txBody>
      </p:sp>
      <p:sp>
        <p:nvSpPr>
          <p:cNvPr id="23" name="フッター プレースホルダ 16">
            <a:extLst>
              <a:ext uri="{FF2B5EF4-FFF2-40B4-BE49-F238E27FC236}">
                <a16:creationId xmlns:a16="http://schemas.microsoft.com/office/drawing/2014/main" id="{109D0B18-AA24-4022-8F43-19A588C90BCC}"/>
              </a:ext>
            </a:extLst>
          </p:cNvPr>
          <p:cNvSpPr>
            <a:spLocks noGrp="1"/>
          </p:cNvSpPr>
          <p:nvPr>
            <p:ph type="ftr" sz="quarter" idx="11"/>
          </p:nvPr>
        </p:nvSpPr>
        <p:spPr bwMode="auto">
          <a:xfrm rot="5400000">
            <a:off x="7077076" y="4181475"/>
            <a:ext cx="3657600" cy="384175"/>
          </a:xfrm>
        </p:spPr>
        <p:txBody>
          <a:bodyPr rtlCol="0"/>
          <a:lstStyle>
            <a:lvl1pPr>
              <a:defRPr/>
            </a:lvl1pPr>
          </a:lstStyle>
          <a:p>
            <a:pPr rtl="0">
              <a:defRPr/>
            </a:pPr>
            <a:endParaRPr lang="ja-JP" altLang="en-US"/>
          </a:p>
        </p:txBody>
      </p:sp>
      <p:sp>
        <p:nvSpPr>
          <p:cNvPr id="24" name="スライド番号プレースホルダ 28">
            <a:extLst>
              <a:ext uri="{FF2B5EF4-FFF2-40B4-BE49-F238E27FC236}">
                <a16:creationId xmlns:a16="http://schemas.microsoft.com/office/drawing/2014/main" id="{2C685A9B-8874-4A43-8A3A-BBEAA9AB3E98}"/>
              </a:ext>
            </a:extLst>
          </p:cNvPr>
          <p:cNvSpPr>
            <a:spLocks noGrp="1"/>
          </p:cNvSpPr>
          <p:nvPr>
            <p:ph type="sldNum" sz="quarter" idx="12"/>
          </p:nvPr>
        </p:nvSpPr>
        <p:spPr bwMode="auto">
          <a:xfrm>
            <a:off x="1325563" y="4929188"/>
            <a:ext cx="609600" cy="517525"/>
          </a:xfrm>
        </p:spPr>
        <p:txBody>
          <a:bodyPr rtlCol="0"/>
          <a:lstStyle>
            <a:lvl1pPr>
              <a:defRPr/>
            </a:lvl1pPr>
          </a:lstStyle>
          <a:p>
            <a:pPr rtl="0">
              <a:defRPr/>
            </a:pPr>
            <a:fld id="{AA7579DD-71BD-4C66-812C-CBED08229E2C}" type="slidenum">
              <a:rPr lang="ja-JP" altLang="en-US"/>
              <a:pPr>
                <a:defRPr/>
              </a:pPr>
              <a:t>‹#›</a:t>
            </a:fld>
            <a:endParaRPr lang="ja-JP" altLang="en-US"/>
          </a:p>
        </p:txBody>
      </p:sp>
    </p:spTree>
    <p:extLst>
      <p:ext uri="{BB962C8B-B14F-4D97-AF65-F5344CB8AC3E}">
        <p14:creationId xmlns:p14="http://schemas.microsoft.com/office/powerpoint/2010/main" val="380006088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
              <a:t>マスタ タイトルの書式設定</a:t>
            </a:r>
            <a:endParaRPr lang="en-US"/>
          </a:p>
        </p:txBody>
      </p:sp>
      <p:sp>
        <p:nvSpPr>
          <p:cNvPr id="3" name="縦書きテキスト プレースホルダ 2"/>
          <p:cNvSpPr>
            <a:spLocks noGrp="1"/>
          </p:cNvSpPr>
          <p:nvPr>
            <p:ph type="body" orient="vert" idx="1"/>
          </p:nvPr>
        </p:nvSpPr>
        <p:spPr/>
        <p:txBody>
          <a:bodyPr vert="eaVert" rtlCol="0"/>
          <a:lstStyle/>
          <a:p>
            <a:pPr lvl="0" rtl="0"/>
            <a:r>
              <a:rPr lang="en"/>
              <a:t>マスタ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a:p>
        </p:txBody>
      </p:sp>
      <p:sp>
        <p:nvSpPr>
          <p:cNvPr id="4" name="日付プレースホルダ 13">
            <a:extLst>
              <a:ext uri="{FF2B5EF4-FFF2-40B4-BE49-F238E27FC236}">
                <a16:creationId xmlns:a16="http://schemas.microsoft.com/office/drawing/2014/main" id="{1B63A0FC-F0F0-42F0-99A5-60E7B8B194F0}"/>
              </a:ext>
            </a:extLst>
          </p:cNvPr>
          <p:cNvSpPr>
            <a:spLocks noGrp="1"/>
          </p:cNvSpPr>
          <p:nvPr>
            <p:ph type="dt" sz="half" idx="10"/>
          </p:nvPr>
        </p:nvSpPr>
        <p:spPr/>
        <p:txBody>
          <a:bodyPr rtlCol="0"/>
          <a:lstStyle>
            <a:lvl1pPr>
              <a:defRPr/>
            </a:lvl1pPr>
          </a:lstStyle>
          <a:p>
            <a:pPr rtl="0">
              <a:defRPr/>
            </a:pPr>
            <a:r>
              <a:rPr lang="ja-JP" altLang="en-US"/>
              <a:t>2021/10/18</a:t>
            </a:r>
          </a:p>
        </p:txBody>
      </p:sp>
      <p:sp>
        <p:nvSpPr>
          <p:cNvPr id="5" name="フッター プレースホルダ 2">
            <a:extLst>
              <a:ext uri="{FF2B5EF4-FFF2-40B4-BE49-F238E27FC236}">
                <a16:creationId xmlns:a16="http://schemas.microsoft.com/office/drawing/2014/main" id="{31C85D75-C493-4C1A-81DC-01B4585DE3EB}"/>
              </a:ext>
            </a:extLst>
          </p:cNvPr>
          <p:cNvSpPr>
            <a:spLocks noGrp="1"/>
          </p:cNvSpPr>
          <p:nvPr>
            <p:ph type="ftr" sz="quarter" idx="11"/>
          </p:nvPr>
        </p:nvSpPr>
        <p:spPr/>
        <p:txBody>
          <a:bodyPr rtlCol="0"/>
          <a:lstStyle>
            <a:lvl1pPr>
              <a:defRPr/>
            </a:lvl1pPr>
          </a:lstStyle>
          <a:p>
            <a:pPr rtl="0">
              <a:defRPr/>
            </a:pPr>
            <a:endParaRPr lang="ja-JP" altLang="en-US"/>
          </a:p>
        </p:txBody>
      </p:sp>
      <p:sp>
        <p:nvSpPr>
          <p:cNvPr id="6" name="スライド番号プレースホルダ 22">
            <a:extLst>
              <a:ext uri="{FF2B5EF4-FFF2-40B4-BE49-F238E27FC236}">
                <a16:creationId xmlns:a16="http://schemas.microsoft.com/office/drawing/2014/main" id="{899B7C00-48EB-4209-A257-27068D26C7F5}"/>
              </a:ext>
            </a:extLst>
          </p:cNvPr>
          <p:cNvSpPr>
            <a:spLocks noGrp="1"/>
          </p:cNvSpPr>
          <p:nvPr>
            <p:ph type="sldNum" sz="quarter" idx="12"/>
          </p:nvPr>
        </p:nvSpPr>
        <p:spPr/>
        <p:txBody>
          <a:bodyPr rtlCol="0"/>
          <a:lstStyle>
            <a:lvl1pPr>
              <a:defRPr/>
            </a:lvl1pPr>
          </a:lstStyle>
          <a:p>
            <a:pPr rtl="0">
              <a:defRPr/>
            </a:pPr>
            <a:fld id="{354CA73B-1FA8-4E76-B292-DCED2E85187C}" type="slidenum">
              <a:rPr lang="ja-JP" altLang="en-US"/>
              <a:pPr>
                <a:defRPr/>
              </a:pPr>
              <a:t>‹#›</a:t>
            </a:fld>
            <a:endParaRPr lang="ja-JP" altLang="en-US"/>
          </a:p>
        </p:txBody>
      </p:sp>
    </p:spTree>
    <p:extLst>
      <p:ext uri="{BB962C8B-B14F-4D97-AF65-F5344CB8AC3E}">
        <p14:creationId xmlns:p14="http://schemas.microsoft.com/office/powerpoint/2010/main" val="2164146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rtlCol="0"/>
          <a:lstStyle/>
          <a:p>
            <a:pPr rtl="0"/>
            <a:r>
              <a:rPr lang="en"/>
              <a:t>マスタ タイトルの書式設定</a:t>
            </a:r>
            <a:endParaRPr lang="en-US"/>
          </a:p>
        </p:txBody>
      </p:sp>
      <p:sp>
        <p:nvSpPr>
          <p:cNvPr id="3" name="縦書きテキスト プレースホルダ 2"/>
          <p:cNvSpPr>
            <a:spLocks noGrp="1"/>
          </p:cNvSpPr>
          <p:nvPr>
            <p:ph type="body" orient="vert" idx="1"/>
          </p:nvPr>
        </p:nvSpPr>
        <p:spPr>
          <a:xfrm>
            <a:off x="457200" y="274638"/>
            <a:ext cx="6019800" cy="5851525"/>
          </a:xfrm>
        </p:spPr>
        <p:txBody>
          <a:bodyPr vert="eaVert" rtlCol="0"/>
          <a:lstStyle/>
          <a:p>
            <a:pPr lvl="0" rtl="0"/>
            <a:r>
              <a:rPr lang="en"/>
              <a:t>マスタ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a:p>
        </p:txBody>
      </p:sp>
      <p:sp>
        <p:nvSpPr>
          <p:cNvPr id="4" name="日付プレースホルダ 13">
            <a:extLst>
              <a:ext uri="{FF2B5EF4-FFF2-40B4-BE49-F238E27FC236}">
                <a16:creationId xmlns:a16="http://schemas.microsoft.com/office/drawing/2014/main" id="{058B20A6-5F15-4A82-B4F6-0BC016AED98B}"/>
              </a:ext>
            </a:extLst>
          </p:cNvPr>
          <p:cNvSpPr>
            <a:spLocks noGrp="1"/>
          </p:cNvSpPr>
          <p:nvPr>
            <p:ph type="dt" sz="half" idx="10"/>
          </p:nvPr>
        </p:nvSpPr>
        <p:spPr/>
        <p:txBody>
          <a:bodyPr rtlCol="0"/>
          <a:lstStyle>
            <a:lvl1pPr>
              <a:defRPr/>
            </a:lvl1pPr>
          </a:lstStyle>
          <a:p>
            <a:pPr rtl="0">
              <a:defRPr/>
            </a:pPr>
            <a:r>
              <a:rPr lang="ja-JP" altLang="en-US"/>
              <a:t>2021/10/18</a:t>
            </a:r>
          </a:p>
        </p:txBody>
      </p:sp>
      <p:sp>
        <p:nvSpPr>
          <p:cNvPr id="5" name="フッター プレースホルダ 2">
            <a:extLst>
              <a:ext uri="{FF2B5EF4-FFF2-40B4-BE49-F238E27FC236}">
                <a16:creationId xmlns:a16="http://schemas.microsoft.com/office/drawing/2014/main" id="{1DF4AF8B-9777-468D-9821-C338284D7999}"/>
              </a:ext>
            </a:extLst>
          </p:cNvPr>
          <p:cNvSpPr>
            <a:spLocks noGrp="1"/>
          </p:cNvSpPr>
          <p:nvPr>
            <p:ph type="ftr" sz="quarter" idx="11"/>
          </p:nvPr>
        </p:nvSpPr>
        <p:spPr/>
        <p:txBody>
          <a:bodyPr rtlCol="0"/>
          <a:lstStyle>
            <a:lvl1pPr>
              <a:defRPr/>
            </a:lvl1pPr>
          </a:lstStyle>
          <a:p>
            <a:pPr rtl="0">
              <a:defRPr/>
            </a:pPr>
            <a:endParaRPr lang="ja-JP" altLang="en-US"/>
          </a:p>
        </p:txBody>
      </p:sp>
      <p:sp>
        <p:nvSpPr>
          <p:cNvPr id="6" name="スライド番号プレースホルダ 22">
            <a:extLst>
              <a:ext uri="{FF2B5EF4-FFF2-40B4-BE49-F238E27FC236}">
                <a16:creationId xmlns:a16="http://schemas.microsoft.com/office/drawing/2014/main" id="{9DFFF0BB-99E2-4E4E-ABD4-2263DB6B3278}"/>
              </a:ext>
            </a:extLst>
          </p:cNvPr>
          <p:cNvSpPr>
            <a:spLocks noGrp="1"/>
          </p:cNvSpPr>
          <p:nvPr>
            <p:ph type="sldNum" sz="quarter" idx="12"/>
          </p:nvPr>
        </p:nvSpPr>
        <p:spPr/>
        <p:txBody>
          <a:bodyPr rtlCol="0"/>
          <a:lstStyle>
            <a:lvl1pPr>
              <a:defRPr/>
            </a:lvl1pPr>
          </a:lstStyle>
          <a:p>
            <a:pPr rtl="0">
              <a:defRPr/>
            </a:pPr>
            <a:fld id="{19161D5B-0E6D-4FD0-A151-696770F2AB89}" type="slidenum">
              <a:rPr lang="ja-JP" altLang="en-US"/>
              <a:pPr>
                <a:defRPr/>
              </a:pPr>
              <a:t>‹#›</a:t>
            </a:fld>
            <a:endParaRPr lang="ja-JP" altLang="en-US"/>
          </a:p>
        </p:txBody>
      </p:sp>
    </p:spTree>
    <p:extLst>
      <p:ext uri="{BB962C8B-B14F-4D97-AF65-F5344CB8AC3E}">
        <p14:creationId xmlns:p14="http://schemas.microsoft.com/office/powerpoint/2010/main" val="87623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
              <a:t>マスタ タイトルの書式設定</a:t>
            </a:r>
            <a:endParaRPr lang="en-US"/>
          </a:p>
        </p:txBody>
      </p:sp>
      <p:sp>
        <p:nvSpPr>
          <p:cNvPr id="8" name="コンテンツ プレースホルダ 7"/>
          <p:cNvSpPr>
            <a:spLocks noGrp="1"/>
          </p:cNvSpPr>
          <p:nvPr>
            <p:ph sz="quarter" idx="1"/>
          </p:nvPr>
        </p:nvSpPr>
        <p:spPr>
          <a:xfrm>
            <a:off x="457200" y="1600200"/>
            <a:ext cx="7467600" cy="4873752"/>
          </a:xfrm>
        </p:spPr>
        <p:txBody>
          <a:bodyPr rtlCol="0"/>
          <a:lstStyle/>
          <a:p>
            <a:pPr lvl="0" rtl="0"/>
            <a:r>
              <a:rPr lang="en"/>
              <a:t>マスタ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a:p>
        </p:txBody>
      </p:sp>
      <p:sp>
        <p:nvSpPr>
          <p:cNvPr id="4" name="日付プレースホルダ 6">
            <a:extLst>
              <a:ext uri="{FF2B5EF4-FFF2-40B4-BE49-F238E27FC236}">
                <a16:creationId xmlns:a16="http://schemas.microsoft.com/office/drawing/2014/main" id="{A7CA48A7-5D60-42F1-8070-7E299DA83480}"/>
              </a:ext>
            </a:extLst>
          </p:cNvPr>
          <p:cNvSpPr>
            <a:spLocks noGrp="1"/>
          </p:cNvSpPr>
          <p:nvPr>
            <p:ph type="dt" sz="half" idx="10"/>
          </p:nvPr>
        </p:nvSpPr>
        <p:spPr/>
        <p:txBody>
          <a:bodyPr rtlCol="0"/>
          <a:lstStyle>
            <a:lvl1pPr>
              <a:defRPr/>
            </a:lvl1pPr>
          </a:lstStyle>
          <a:p>
            <a:pPr rtl="0">
              <a:defRPr/>
            </a:pPr>
            <a:r>
              <a:rPr lang="ja-JP" altLang="en-US"/>
              <a:t>2021/10/18</a:t>
            </a:r>
          </a:p>
        </p:txBody>
      </p:sp>
      <p:sp>
        <p:nvSpPr>
          <p:cNvPr id="5" name="スライド番号プレースホルダ 8">
            <a:extLst>
              <a:ext uri="{FF2B5EF4-FFF2-40B4-BE49-F238E27FC236}">
                <a16:creationId xmlns:a16="http://schemas.microsoft.com/office/drawing/2014/main" id="{15DD48FF-77FB-442A-96DB-3222400D96F7}"/>
              </a:ext>
            </a:extLst>
          </p:cNvPr>
          <p:cNvSpPr>
            <a:spLocks noGrp="1"/>
          </p:cNvSpPr>
          <p:nvPr>
            <p:ph type="sldNum" sz="quarter" idx="11"/>
          </p:nvPr>
        </p:nvSpPr>
        <p:spPr/>
        <p:txBody>
          <a:bodyPr rtlCol="0"/>
          <a:lstStyle>
            <a:lvl1pPr>
              <a:defRPr/>
            </a:lvl1pPr>
          </a:lstStyle>
          <a:p>
            <a:pPr rtl="0">
              <a:defRPr/>
            </a:pPr>
            <a:fld id="{2611220A-513B-4EC9-888E-A87410406B8E}" type="slidenum">
              <a:rPr lang="ja-JP" altLang="en-US"/>
              <a:pPr>
                <a:defRPr/>
              </a:pPr>
              <a:t>‹#›</a:t>
            </a:fld>
            <a:endParaRPr lang="ja-JP" altLang="en-US"/>
          </a:p>
        </p:txBody>
      </p:sp>
      <p:sp>
        <p:nvSpPr>
          <p:cNvPr id="6" name="フッター プレースホルダ 9">
            <a:extLst>
              <a:ext uri="{FF2B5EF4-FFF2-40B4-BE49-F238E27FC236}">
                <a16:creationId xmlns:a16="http://schemas.microsoft.com/office/drawing/2014/main" id="{A513481D-57F6-426E-AA50-C2AD45B15976}"/>
              </a:ext>
            </a:extLst>
          </p:cNvPr>
          <p:cNvSpPr>
            <a:spLocks noGrp="1"/>
          </p:cNvSpPr>
          <p:nvPr>
            <p:ph type="ftr" sz="quarter" idx="12"/>
          </p:nvPr>
        </p:nvSpPr>
        <p:spPr/>
        <p:txBody>
          <a:bodyPr rtlCol="0"/>
          <a:lstStyle>
            <a:lvl1pPr>
              <a:defRPr/>
            </a:lvl1pPr>
          </a:lstStyle>
          <a:p>
            <a:pPr rtl="0">
              <a:defRPr/>
            </a:pPr>
            <a:endParaRPr lang="ja-JP" altLang="en-US"/>
          </a:p>
        </p:txBody>
      </p:sp>
    </p:spTree>
    <p:extLst>
      <p:ext uri="{BB962C8B-B14F-4D97-AF65-F5344CB8AC3E}">
        <p14:creationId xmlns:p14="http://schemas.microsoft.com/office/powerpoint/2010/main" val="338052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2"/>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5899030-BA67-44B9-8A8A-64936629673F}"/>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a:p>
        </p:txBody>
      </p:sp>
      <p:sp>
        <p:nvSpPr>
          <p:cNvPr id="5" name="正方形/長方形 4">
            <a:extLst>
              <a:ext uri="{FF2B5EF4-FFF2-40B4-BE49-F238E27FC236}">
                <a16:creationId xmlns:a16="http://schemas.microsoft.com/office/drawing/2014/main" id="{6AF3F826-E8A6-4E4C-BF62-C2EA0AC8D434}"/>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a:p>
        </p:txBody>
      </p:sp>
      <p:sp>
        <p:nvSpPr>
          <p:cNvPr id="6" name="正方形/長方形 5">
            <a:extLst>
              <a:ext uri="{FF2B5EF4-FFF2-40B4-BE49-F238E27FC236}">
                <a16:creationId xmlns:a16="http://schemas.microsoft.com/office/drawing/2014/main" id="{ABEC66AB-D0CA-4C17-95A4-40C7778B17F6}"/>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a:p>
        </p:txBody>
      </p:sp>
      <p:sp>
        <p:nvSpPr>
          <p:cNvPr id="7" name="正方形/長方形 6">
            <a:extLst>
              <a:ext uri="{FF2B5EF4-FFF2-40B4-BE49-F238E27FC236}">
                <a16:creationId xmlns:a16="http://schemas.microsoft.com/office/drawing/2014/main" id="{B1C99423-4A8F-45FC-9E68-9B0505D7C8D1}"/>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a:p>
        </p:txBody>
      </p:sp>
      <p:sp>
        <p:nvSpPr>
          <p:cNvPr id="8" name="直線コネクタ 7">
            <a:extLst>
              <a:ext uri="{FF2B5EF4-FFF2-40B4-BE49-F238E27FC236}">
                <a16:creationId xmlns:a16="http://schemas.microsoft.com/office/drawing/2014/main" id="{28047282-5220-4217-81DC-7A8CF08FA890}"/>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a:latin typeface="+mn-lt"/>
              <a:ea typeface="+mn-ea"/>
            </a:endParaRPr>
          </a:p>
        </p:txBody>
      </p:sp>
      <p:sp>
        <p:nvSpPr>
          <p:cNvPr id="9" name="直線コネクタ 8">
            <a:extLst>
              <a:ext uri="{FF2B5EF4-FFF2-40B4-BE49-F238E27FC236}">
                <a16:creationId xmlns:a16="http://schemas.microsoft.com/office/drawing/2014/main" id="{E342A2A3-9FE9-4816-8359-099FB2B9CE01}"/>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a:latin typeface="+mn-lt"/>
              <a:ea typeface="+mn-ea"/>
            </a:endParaRPr>
          </a:p>
        </p:txBody>
      </p:sp>
      <p:sp>
        <p:nvSpPr>
          <p:cNvPr id="10" name="直線コネクタ 9">
            <a:extLst>
              <a:ext uri="{FF2B5EF4-FFF2-40B4-BE49-F238E27FC236}">
                <a16:creationId xmlns:a16="http://schemas.microsoft.com/office/drawing/2014/main" id="{3DB626C8-E9C0-4B66-8E0E-FDFE163B98B5}"/>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a:latin typeface="+mn-lt"/>
              <a:ea typeface="+mn-ea"/>
            </a:endParaRPr>
          </a:p>
        </p:txBody>
      </p:sp>
      <p:sp>
        <p:nvSpPr>
          <p:cNvPr id="11" name="直線コネクタ 10">
            <a:extLst>
              <a:ext uri="{FF2B5EF4-FFF2-40B4-BE49-F238E27FC236}">
                <a16:creationId xmlns:a16="http://schemas.microsoft.com/office/drawing/2014/main" id="{1AFEBAA1-4A08-40B2-8920-5AB06FD499B4}"/>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a:latin typeface="+mn-lt"/>
              <a:ea typeface="+mn-ea"/>
            </a:endParaRPr>
          </a:p>
        </p:txBody>
      </p:sp>
      <p:sp>
        <p:nvSpPr>
          <p:cNvPr id="12" name="直線コネクタ 11">
            <a:extLst>
              <a:ext uri="{FF2B5EF4-FFF2-40B4-BE49-F238E27FC236}">
                <a16:creationId xmlns:a16="http://schemas.microsoft.com/office/drawing/2014/main" id="{88F37C4C-A7DC-4E9E-9E95-9DC9389BB32E}"/>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a:latin typeface="+mn-lt"/>
              <a:ea typeface="+mn-ea"/>
            </a:endParaRPr>
          </a:p>
        </p:txBody>
      </p:sp>
      <p:sp>
        <p:nvSpPr>
          <p:cNvPr id="13" name="正方形/長方形 12">
            <a:extLst>
              <a:ext uri="{FF2B5EF4-FFF2-40B4-BE49-F238E27FC236}">
                <a16:creationId xmlns:a16="http://schemas.microsoft.com/office/drawing/2014/main" id="{E2D1191F-59CA-4732-9F35-6355AA2075EF}"/>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dirty="0"/>
          </a:p>
        </p:txBody>
      </p:sp>
      <p:sp>
        <p:nvSpPr>
          <p:cNvPr id="14" name="円/楕円 26">
            <a:extLst>
              <a:ext uri="{FF2B5EF4-FFF2-40B4-BE49-F238E27FC236}">
                <a16:creationId xmlns:a16="http://schemas.microsoft.com/office/drawing/2014/main" id="{BAAC5FFC-C4AC-4C94-903A-3056FE87E577}"/>
              </a:ext>
            </a:extLst>
          </p:cNvPr>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dirty="0"/>
          </a:p>
        </p:txBody>
      </p:sp>
      <p:sp>
        <p:nvSpPr>
          <p:cNvPr id="15" name="円/楕円 27">
            <a:extLst>
              <a:ext uri="{FF2B5EF4-FFF2-40B4-BE49-F238E27FC236}">
                <a16:creationId xmlns:a16="http://schemas.microsoft.com/office/drawing/2014/main" id="{4B74E0E0-121A-4A31-A64F-1F00F8DD1B53}"/>
              </a:ext>
            </a:extLst>
          </p:cNvPr>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dirty="0"/>
          </a:p>
        </p:txBody>
      </p:sp>
      <p:sp>
        <p:nvSpPr>
          <p:cNvPr id="16" name="円/楕円 28">
            <a:extLst>
              <a:ext uri="{FF2B5EF4-FFF2-40B4-BE49-F238E27FC236}">
                <a16:creationId xmlns:a16="http://schemas.microsoft.com/office/drawing/2014/main" id="{AD4758C2-B4B2-4873-9268-C40FF126811F}"/>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dirty="0"/>
          </a:p>
        </p:txBody>
      </p:sp>
      <p:sp>
        <p:nvSpPr>
          <p:cNvPr id="17" name="円/楕円 29">
            <a:extLst>
              <a:ext uri="{FF2B5EF4-FFF2-40B4-BE49-F238E27FC236}">
                <a16:creationId xmlns:a16="http://schemas.microsoft.com/office/drawing/2014/main" id="{83512664-04D0-4EB1-AC4A-B62000651256}"/>
              </a:ext>
            </a:extLst>
          </p:cNvPr>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dirty="0"/>
          </a:p>
        </p:txBody>
      </p:sp>
      <p:sp>
        <p:nvSpPr>
          <p:cNvPr id="18" name="円/楕円 30">
            <a:extLst>
              <a:ext uri="{FF2B5EF4-FFF2-40B4-BE49-F238E27FC236}">
                <a16:creationId xmlns:a16="http://schemas.microsoft.com/office/drawing/2014/main" id="{30C15D96-75B3-4F57-B532-95F38C8E9AD9}"/>
              </a:ext>
            </a:extLst>
          </p:cNvPr>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dirty="0"/>
          </a:p>
        </p:txBody>
      </p:sp>
      <p:sp>
        <p:nvSpPr>
          <p:cNvPr id="19" name="直線コネクタ 18">
            <a:extLst>
              <a:ext uri="{FF2B5EF4-FFF2-40B4-BE49-F238E27FC236}">
                <a16:creationId xmlns:a16="http://schemas.microsoft.com/office/drawing/2014/main" id="{088BA58D-B8A7-4253-8313-A9F70BB6AE75}"/>
              </a:ext>
            </a:extLst>
          </p:cNvPr>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a:latin typeface="+mn-lt"/>
              <a:ea typeface="+mn-ea"/>
            </a:endParaRPr>
          </a:p>
        </p:txBody>
      </p:sp>
      <p:sp>
        <p:nvSpPr>
          <p:cNvPr id="2" name="タイトル 1"/>
          <p:cNvSpPr>
            <a:spLocks noGrp="1"/>
          </p:cNvSpPr>
          <p:nvPr>
            <p:ph type="title"/>
          </p:nvPr>
        </p:nvSpPr>
        <p:spPr>
          <a:xfrm>
            <a:off x="2286000" y="2895600"/>
            <a:ext cx="6172200" cy="2053590"/>
          </a:xfrm>
        </p:spPr>
        <p:txBody>
          <a:bodyPr rtlCol="0"/>
          <a:lstStyle>
            <a:lvl1pPr algn="l">
              <a:buNone/>
              <a:defRPr sz="3000" b="1" cap="small" baseline="0"/>
            </a:lvl1pPr>
          </a:lstStyle>
          <a:p>
            <a:pPr rtl="0"/>
            <a:r>
              <a:rPr lang="en"/>
              <a:t>マスタ タイトルの書式設定</a:t>
            </a:r>
            <a:endParaRPr lang="en-US"/>
          </a:p>
        </p:txBody>
      </p:sp>
      <p:sp>
        <p:nvSpPr>
          <p:cNvPr id="3" name="テキスト プレースホルダ 2"/>
          <p:cNvSpPr>
            <a:spLocks noGrp="1"/>
          </p:cNvSpPr>
          <p:nvPr>
            <p:ph type="body" idx="1"/>
          </p:nvPr>
        </p:nvSpPr>
        <p:spPr>
          <a:xfrm>
            <a:off x="2286000" y="5010150"/>
            <a:ext cx="6172200" cy="1371600"/>
          </a:xfrm>
        </p:spPr>
        <p:txBody>
          <a:bodyPr rtlCol="0"/>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a:r>
              <a:rPr lang="en"/>
              <a:t>マスタ テキストの書式設定</a:t>
            </a:r>
          </a:p>
        </p:txBody>
      </p:sp>
      <p:sp>
        <p:nvSpPr>
          <p:cNvPr id="20" name="日付プレースホルダ 3">
            <a:extLst>
              <a:ext uri="{FF2B5EF4-FFF2-40B4-BE49-F238E27FC236}">
                <a16:creationId xmlns:a16="http://schemas.microsoft.com/office/drawing/2014/main" id="{787331BC-CD31-478B-95C4-6604F7AC910A}"/>
              </a:ext>
            </a:extLst>
          </p:cNvPr>
          <p:cNvSpPr>
            <a:spLocks noGrp="1"/>
          </p:cNvSpPr>
          <p:nvPr>
            <p:ph type="dt" sz="half" idx="10"/>
          </p:nvPr>
        </p:nvSpPr>
        <p:spPr bwMode="auto">
          <a:xfrm rot="5400000">
            <a:off x="7762875" y="1169988"/>
            <a:ext cx="2286000" cy="381000"/>
          </a:xfrm>
        </p:spPr>
        <p:txBody>
          <a:bodyPr rtlCol="0"/>
          <a:lstStyle>
            <a:lvl1pPr>
              <a:defRPr/>
            </a:lvl1pPr>
          </a:lstStyle>
          <a:p>
            <a:pPr rtl="0">
              <a:defRPr/>
            </a:pPr>
            <a:r>
              <a:rPr lang="ja-JP" altLang="en-US"/>
              <a:t>2021/10/18</a:t>
            </a:r>
          </a:p>
        </p:txBody>
      </p:sp>
      <p:sp>
        <p:nvSpPr>
          <p:cNvPr id="21" name="フッター プレースホルダ 4">
            <a:extLst>
              <a:ext uri="{FF2B5EF4-FFF2-40B4-BE49-F238E27FC236}">
                <a16:creationId xmlns:a16="http://schemas.microsoft.com/office/drawing/2014/main" id="{07F5F97D-BAFE-4783-9184-DC3007EC9E02}"/>
              </a:ext>
            </a:extLst>
          </p:cNvPr>
          <p:cNvSpPr>
            <a:spLocks noGrp="1"/>
          </p:cNvSpPr>
          <p:nvPr>
            <p:ph type="ftr" sz="quarter" idx="11"/>
          </p:nvPr>
        </p:nvSpPr>
        <p:spPr bwMode="auto">
          <a:xfrm rot="5400000">
            <a:off x="7077076" y="4178300"/>
            <a:ext cx="3657600" cy="384175"/>
          </a:xfrm>
        </p:spPr>
        <p:txBody>
          <a:bodyPr rtlCol="0"/>
          <a:lstStyle>
            <a:lvl1pPr>
              <a:defRPr/>
            </a:lvl1pPr>
          </a:lstStyle>
          <a:p>
            <a:pPr rtl="0">
              <a:defRPr/>
            </a:pPr>
            <a:endParaRPr lang="ja-JP" altLang="en-US"/>
          </a:p>
        </p:txBody>
      </p:sp>
      <p:sp>
        <p:nvSpPr>
          <p:cNvPr id="22" name="スライド番号プレースホルダ 5">
            <a:extLst>
              <a:ext uri="{FF2B5EF4-FFF2-40B4-BE49-F238E27FC236}">
                <a16:creationId xmlns:a16="http://schemas.microsoft.com/office/drawing/2014/main" id="{7D7D10BA-0FB9-44D7-805B-8FCBCB9CED83}"/>
              </a:ext>
            </a:extLst>
          </p:cNvPr>
          <p:cNvSpPr>
            <a:spLocks noGrp="1"/>
          </p:cNvSpPr>
          <p:nvPr>
            <p:ph type="sldNum" sz="quarter" idx="12"/>
          </p:nvPr>
        </p:nvSpPr>
        <p:spPr bwMode="auto">
          <a:xfrm>
            <a:off x="1339850" y="4929188"/>
            <a:ext cx="609600" cy="517525"/>
          </a:xfrm>
        </p:spPr>
        <p:txBody>
          <a:bodyPr rtlCol="0"/>
          <a:lstStyle>
            <a:lvl1pPr>
              <a:defRPr/>
            </a:lvl1pPr>
          </a:lstStyle>
          <a:p>
            <a:pPr rtl="0">
              <a:defRPr/>
            </a:pPr>
            <a:fld id="{9573C7BF-DB18-4604-9652-087A5D3F9275}" type="slidenum">
              <a:rPr lang="ja-JP" altLang="en-US"/>
              <a:pPr>
                <a:defRPr/>
              </a:pPr>
              <a:t>‹#›</a:t>
            </a:fld>
            <a:endParaRPr lang="ja-JP" altLang="en-US"/>
          </a:p>
        </p:txBody>
      </p:sp>
    </p:spTree>
    <p:extLst>
      <p:ext uri="{BB962C8B-B14F-4D97-AF65-F5344CB8AC3E}">
        <p14:creationId xmlns:p14="http://schemas.microsoft.com/office/powerpoint/2010/main" val="18435558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
              <a:t>マスタ タイトルの書式設定</a:t>
            </a:r>
            <a:endParaRPr lang="en-US"/>
          </a:p>
        </p:txBody>
      </p:sp>
      <p:sp>
        <p:nvSpPr>
          <p:cNvPr id="9" name="コンテンツ プレースホルダ 8"/>
          <p:cNvSpPr>
            <a:spLocks noGrp="1"/>
          </p:cNvSpPr>
          <p:nvPr>
            <p:ph sz="quarter" idx="1"/>
          </p:nvPr>
        </p:nvSpPr>
        <p:spPr>
          <a:xfrm>
            <a:off x="457200" y="1600200"/>
            <a:ext cx="3657600" cy="4572000"/>
          </a:xfrm>
        </p:spPr>
        <p:txBody>
          <a:bodyPr rtlCol="0"/>
          <a:lstStyle/>
          <a:p>
            <a:pPr lvl="0" rtl="0"/>
            <a:r>
              <a:rPr lang="en"/>
              <a:t>マスタ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a:p>
        </p:txBody>
      </p:sp>
      <p:sp>
        <p:nvSpPr>
          <p:cNvPr id="11" name="コンテンツ プレースホルダ 10"/>
          <p:cNvSpPr>
            <a:spLocks noGrp="1"/>
          </p:cNvSpPr>
          <p:nvPr>
            <p:ph sz="quarter" idx="2"/>
          </p:nvPr>
        </p:nvSpPr>
        <p:spPr>
          <a:xfrm>
            <a:off x="4270248" y="1600200"/>
            <a:ext cx="3657600" cy="4572000"/>
          </a:xfrm>
        </p:spPr>
        <p:txBody>
          <a:bodyPr rtlCol="0"/>
          <a:lstStyle/>
          <a:p>
            <a:pPr lvl="0" rtl="0"/>
            <a:r>
              <a:rPr lang="en"/>
              <a:t>マスタ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a:p>
        </p:txBody>
      </p:sp>
      <p:sp>
        <p:nvSpPr>
          <p:cNvPr id="5" name="日付プレースホルダ 13">
            <a:extLst>
              <a:ext uri="{FF2B5EF4-FFF2-40B4-BE49-F238E27FC236}">
                <a16:creationId xmlns:a16="http://schemas.microsoft.com/office/drawing/2014/main" id="{870C0030-6146-4DEF-87A6-9738641FA3E9}"/>
              </a:ext>
            </a:extLst>
          </p:cNvPr>
          <p:cNvSpPr>
            <a:spLocks noGrp="1"/>
          </p:cNvSpPr>
          <p:nvPr>
            <p:ph type="dt" sz="half" idx="10"/>
          </p:nvPr>
        </p:nvSpPr>
        <p:spPr/>
        <p:txBody>
          <a:bodyPr rtlCol="0"/>
          <a:lstStyle>
            <a:lvl1pPr>
              <a:defRPr/>
            </a:lvl1pPr>
          </a:lstStyle>
          <a:p>
            <a:pPr rtl="0">
              <a:defRPr/>
            </a:pPr>
            <a:r>
              <a:rPr lang="ja-JP" altLang="en-US"/>
              <a:t>2021/10/18</a:t>
            </a:r>
          </a:p>
        </p:txBody>
      </p:sp>
      <p:sp>
        <p:nvSpPr>
          <p:cNvPr id="6" name="フッター プレースホルダ 2">
            <a:extLst>
              <a:ext uri="{FF2B5EF4-FFF2-40B4-BE49-F238E27FC236}">
                <a16:creationId xmlns:a16="http://schemas.microsoft.com/office/drawing/2014/main" id="{2ADE6785-FFC3-4CBE-A500-C5E6E823EFDD}"/>
              </a:ext>
            </a:extLst>
          </p:cNvPr>
          <p:cNvSpPr>
            <a:spLocks noGrp="1"/>
          </p:cNvSpPr>
          <p:nvPr>
            <p:ph type="ftr" sz="quarter" idx="11"/>
          </p:nvPr>
        </p:nvSpPr>
        <p:spPr/>
        <p:txBody>
          <a:bodyPr rtlCol="0"/>
          <a:lstStyle>
            <a:lvl1pPr>
              <a:defRPr/>
            </a:lvl1pPr>
          </a:lstStyle>
          <a:p>
            <a:pPr rtl="0">
              <a:defRPr/>
            </a:pPr>
            <a:endParaRPr lang="ja-JP" altLang="en-US"/>
          </a:p>
        </p:txBody>
      </p:sp>
      <p:sp>
        <p:nvSpPr>
          <p:cNvPr id="7" name="スライド番号プレースホルダ 22">
            <a:extLst>
              <a:ext uri="{FF2B5EF4-FFF2-40B4-BE49-F238E27FC236}">
                <a16:creationId xmlns:a16="http://schemas.microsoft.com/office/drawing/2014/main" id="{71F365D7-D27C-4F30-9E04-A6367EF3E62E}"/>
              </a:ext>
            </a:extLst>
          </p:cNvPr>
          <p:cNvSpPr>
            <a:spLocks noGrp="1"/>
          </p:cNvSpPr>
          <p:nvPr>
            <p:ph type="sldNum" sz="quarter" idx="12"/>
          </p:nvPr>
        </p:nvSpPr>
        <p:spPr/>
        <p:txBody>
          <a:bodyPr rtlCol="0"/>
          <a:lstStyle>
            <a:lvl1pPr>
              <a:defRPr/>
            </a:lvl1pPr>
          </a:lstStyle>
          <a:p>
            <a:pPr rtl="0">
              <a:defRPr/>
            </a:pPr>
            <a:fld id="{6B8F2785-83DD-406B-93A8-74641AC23F41}" type="slidenum">
              <a:rPr lang="ja-JP" altLang="en-US"/>
              <a:pPr>
                <a:defRPr/>
              </a:pPr>
              <a:t>‹#›</a:t>
            </a:fld>
            <a:endParaRPr lang="ja-JP" altLang="en-US"/>
          </a:p>
        </p:txBody>
      </p:sp>
    </p:spTree>
    <p:extLst>
      <p:ext uri="{BB962C8B-B14F-4D97-AF65-F5344CB8AC3E}">
        <p14:creationId xmlns:p14="http://schemas.microsoft.com/office/powerpoint/2010/main" val="78313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rtlCol="0"/>
          <a:lstStyle>
            <a:lvl1pPr>
              <a:defRPr/>
            </a:lvl1pPr>
          </a:lstStyle>
          <a:p>
            <a:pPr rtl="0"/>
            <a:r>
              <a:rPr lang="en"/>
              <a:t>マスタ タイトルの書式設定</a:t>
            </a:r>
            <a:endParaRPr lang="en-US"/>
          </a:p>
        </p:txBody>
      </p:sp>
      <p:sp>
        <p:nvSpPr>
          <p:cNvPr id="11" name="コンテンツ プレースホルダ 10"/>
          <p:cNvSpPr>
            <a:spLocks noGrp="1"/>
          </p:cNvSpPr>
          <p:nvPr>
            <p:ph sz="quarter" idx="2"/>
          </p:nvPr>
        </p:nvSpPr>
        <p:spPr>
          <a:xfrm>
            <a:off x="457200" y="2362200"/>
            <a:ext cx="3657600" cy="3886200"/>
          </a:xfrm>
        </p:spPr>
        <p:txBody>
          <a:bodyPr rtlCol="0"/>
          <a:lstStyle/>
          <a:p>
            <a:pPr lvl="0" rtl="0"/>
            <a:r>
              <a:rPr lang="en"/>
              <a:t>マスタ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a:p>
        </p:txBody>
      </p:sp>
      <p:sp>
        <p:nvSpPr>
          <p:cNvPr id="13" name="コンテンツ プレースホルダ 12"/>
          <p:cNvSpPr>
            <a:spLocks noGrp="1"/>
          </p:cNvSpPr>
          <p:nvPr>
            <p:ph sz="quarter" idx="4"/>
          </p:nvPr>
        </p:nvSpPr>
        <p:spPr>
          <a:xfrm>
            <a:off x="4371975" y="2362200"/>
            <a:ext cx="3657600" cy="3886200"/>
          </a:xfrm>
        </p:spPr>
        <p:txBody>
          <a:bodyPr rtlCol="0"/>
          <a:lstStyle/>
          <a:p>
            <a:pPr lvl="0" rtl="0"/>
            <a:r>
              <a:rPr lang="en"/>
              <a:t>マスタ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rtl="0"/>
            <a:r>
              <a:rPr lang="en"/>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rtl="0"/>
            <a:r>
              <a:rPr lang="en"/>
              <a:t>マスタ テキストの書式設定</a:t>
            </a:r>
          </a:p>
        </p:txBody>
      </p:sp>
      <p:sp>
        <p:nvSpPr>
          <p:cNvPr id="7" name="日付プレースホルダ 13">
            <a:extLst>
              <a:ext uri="{FF2B5EF4-FFF2-40B4-BE49-F238E27FC236}">
                <a16:creationId xmlns:a16="http://schemas.microsoft.com/office/drawing/2014/main" id="{6F9B3F3A-A072-42F4-ACFF-7ACDB2314962}"/>
              </a:ext>
            </a:extLst>
          </p:cNvPr>
          <p:cNvSpPr>
            <a:spLocks noGrp="1"/>
          </p:cNvSpPr>
          <p:nvPr>
            <p:ph type="dt" sz="half" idx="10"/>
          </p:nvPr>
        </p:nvSpPr>
        <p:spPr/>
        <p:txBody>
          <a:bodyPr rtlCol="0"/>
          <a:lstStyle>
            <a:lvl1pPr>
              <a:defRPr/>
            </a:lvl1pPr>
          </a:lstStyle>
          <a:p>
            <a:pPr rtl="0">
              <a:defRPr/>
            </a:pPr>
            <a:r>
              <a:rPr lang="ja-JP" altLang="en-US"/>
              <a:t>2021/10/18</a:t>
            </a:r>
          </a:p>
        </p:txBody>
      </p:sp>
      <p:sp>
        <p:nvSpPr>
          <p:cNvPr id="8" name="フッター プレースホルダ 2">
            <a:extLst>
              <a:ext uri="{FF2B5EF4-FFF2-40B4-BE49-F238E27FC236}">
                <a16:creationId xmlns:a16="http://schemas.microsoft.com/office/drawing/2014/main" id="{76A94FC3-DAEF-46ED-9618-805E6ACD81AA}"/>
              </a:ext>
            </a:extLst>
          </p:cNvPr>
          <p:cNvSpPr>
            <a:spLocks noGrp="1"/>
          </p:cNvSpPr>
          <p:nvPr>
            <p:ph type="ftr" sz="quarter" idx="11"/>
          </p:nvPr>
        </p:nvSpPr>
        <p:spPr/>
        <p:txBody>
          <a:bodyPr rtlCol="0"/>
          <a:lstStyle>
            <a:lvl1pPr>
              <a:defRPr/>
            </a:lvl1pPr>
          </a:lstStyle>
          <a:p>
            <a:pPr rtl="0">
              <a:defRPr/>
            </a:pPr>
            <a:endParaRPr lang="ja-JP" altLang="en-US"/>
          </a:p>
        </p:txBody>
      </p:sp>
      <p:sp>
        <p:nvSpPr>
          <p:cNvPr id="9" name="スライド番号プレースホルダ 22">
            <a:extLst>
              <a:ext uri="{FF2B5EF4-FFF2-40B4-BE49-F238E27FC236}">
                <a16:creationId xmlns:a16="http://schemas.microsoft.com/office/drawing/2014/main" id="{0AAC3053-ABBE-413E-AFAA-AF999EB1E298}"/>
              </a:ext>
            </a:extLst>
          </p:cNvPr>
          <p:cNvSpPr>
            <a:spLocks noGrp="1"/>
          </p:cNvSpPr>
          <p:nvPr>
            <p:ph type="sldNum" sz="quarter" idx="12"/>
          </p:nvPr>
        </p:nvSpPr>
        <p:spPr/>
        <p:txBody>
          <a:bodyPr rtlCol="0"/>
          <a:lstStyle>
            <a:lvl1pPr>
              <a:defRPr/>
            </a:lvl1pPr>
          </a:lstStyle>
          <a:p>
            <a:pPr rtl="0">
              <a:defRPr/>
            </a:pPr>
            <a:fld id="{B10F14AA-CD33-423A-B2EE-DBF1BA50B36D}" type="slidenum">
              <a:rPr lang="ja-JP" altLang="en-US"/>
              <a:pPr>
                <a:defRPr/>
              </a:pPr>
              <a:t>‹#›</a:t>
            </a:fld>
            <a:endParaRPr lang="ja-JP" altLang="en-US"/>
          </a:p>
        </p:txBody>
      </p:sp>
    </p:spTree>
    <p:extLst>
      <p:ext uri="{BB962C8B-B14F-4D97-AF65-F5344CB8AC3E}">
        <p14:creationId xmlns:p14="http://schemas.microsoft.com/office/powerpoint/2010/main" val="397762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en"/>
              <a:t>マスタ タイトルの書式設定</a:t>
            </a:r>
            <a:endParaRPr lang="en-US"/>
          </a:p>
        </p:txBody>
      </p:sp>
      <p:sp>
        <p:nvSpPr>
          <p:cNvPr id="3" name="日付プレースホルダ 5">
            <a:extLst>
              <a:ext uri="{FF2B5EF4-FFF2-40B4-BE49-F238E27FC236}">
                <a16:creationId xmlns:a16="http://schemas.microsoft.com/office/drawing/2014/main" id="{9993268B-C858-4B08-85ED-0740AE6A23E9}"/>
              </a:ext>
            </a:extLst>
          </p:cNvPr>
          <p:cNvSpPr>
            <a:spLocks noGrp="1"/>
          </p:cNvSpPr>
          <p:nvPr>
            <p:ph type="dt" sz="half" idx="10"/>
          </p:nvPr>
        </p:nvSpPr>
        <p:spPr/>
        <p:txBody>
          <a:bodyPr rtlCol="0"/>
          <a:lstStyle>
            <a:lvl1pPr>
              <a:defRPr/>
            </a:lvl1pPr>
          </a:lstStyle>
          <a:p>
            <a:pPr rtl="0">
              <a:defRPr/>
            </a:pPr>
            <a:r>
              <a:rPr lang="ja-JP" altLang="en-US"/>
              <a:t>2021/10/18</a:t>
            </a:r>
          </a:p>
        </p:txBody>
      </p:sp>
      <p:sp>
        <p:nvSpPr>
          <p:cNvPr id="4" name="スライド番号プレースホルダ 6">
            <a:extLst>
              <a:ext uri="{FF2B5EF4-FFF2-40B4-BE49-F238E27FC236}">
                <a16:creationId xmlns:a16="http://schemas.microsoft.com/office/drawing/2014/main" id="{C69005E0-CF5C-49A4-AE28-1EEDE8EB72A2}"/>
              </a:ext>
            </a:extLst>
          </p:cNvPr>
          <p:cNvSpPr>
            <a:spLocks noGrp="1"/>
          </p:cNvSpPr>
          <p:nvPr>
            <p:ph type="sldNum" sz="quarter" idx="11"/>
          </p:nvPr>
        </p:nvSpPr>
        <p:spPr/>
        <p:txBody>
          <a:bodyPr rtlCol="0"/>
          <a:lstStyle>
            <a:lvl1pPr>
              <a:defRPr/>
            </a:lvl1pPr>
          </a:lstStyle>
          <a:p>
            <a:pPr rtl="0">
              <a:defRPr/>
            </a:pPr>
            <a:fld id="{5C5AAB22-70D8-4228-BBBF-B4065876698A}" type="slidenum">
              <a:rPr lang="ja-JP" altLang="en-US"/>
              <a:pPr>
                <a:defRPr/>
              </a:pPr>
              <a:t>‹#›</a:t>
            </a:fld>
            <a:endParaRPr lang="ja-JP" altLang="en-US"/>
          </a:p>
        </p:txBody>
      </p:sp>
      <p:sp>
        <p:nvSpPr>
          <p:cNvPr id="5" name="フッター プレースホルダ 7">
            <a:extLst>
              <a:ext uri="{FF2B5EF4-FFF2-40B4-BE49-F238E27FC236}">
                <a16:creationId xmlns:a16="http://schemas.microsoft.com/office/drawing/2014/main" id="{019E03E9-098E-4FB2-8D18-90D07751A6F9}"/>
              </a:ext>
            </a:extLst>
          </p:cNvPr>
          <p:cNvSpPr>
            <a:spLocks noGrp="1"/>
          </p:cNvSpPr>
          <p:nvPr>
            <p:ph type="ftr" sz="quarter" idx="12"/>
          </p:nvPr>
        </p:nvSpPr>
        <p:spPr/>
        <p:txBody>
          <a:bodyPr rtlCol="0"/>
          <a:lstStyle>
            <a:lvl1pPr>
              <a:defRPr/>
            </a:lvl1pPr>
          </a:lstStyle>
          <a:p>
            <a:pPr rtl="0">
              <a:defRPr/>
            </a:pPr>
            <a:endParaRPr lang="ja-JP" altLang="en-US"/>
          </a:p>
        </p:txBody>
      </p:sp>
    </p:spTree>
    <p:extLst>
      <p:ext uri="{BB962C8B-B14F-4D97-AF65-F5344CB8AC3E}">
        <p14:creationId xmlns:p14="http://schemas.microsoft.com/office/powerpoint/2010/main" val="45645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3">
            <a:extLst>
              <a:ext uri="{FF2B5EF4-FFF2-40B4-BE49-F238E27FC236}">
                <a16:creationId xmlns:a16="http://schemas.microsoft.com/office/drawing/2014/main" id="{86BFC27C-065D-47B4-8305-F97AB999031E}"/>
              </a:ext>
            </a:extLst>
          </p:cNvPr>
          <p:cNvSpPr>
            <a:spLocks noGrp="1"/>
          </p:cNvSpPr>
          <p:nvPr>
            <p:ph type="dt" sz="half" idx="10"/>
          </p:nvPr>
        </p:nvSpPr>
        <p:spPr/>
        <p:txBody>
          <a:bodyPr rtlCol="0"/>
          <a:lstStyle>
            <a:lvl1pPr>
              <a:defRPr/>
            </a:lvl1pPr>
          </a:lstStyle>
          <a:p>
            <a:pPr rtl="0">
              <a:defRPr/>
            </a:pPr>
            <a:r>
              <a:rPr lang="ja-JP" altLang="en-US"/>
              <a:t>2021/10/18</a:t>
            </a:r>
          </a:p>
        </p:txBody>
      </p:sp>
      <p:sp>
        <p:nvSpPr>
          <p:cNvPr id="3" name="フッター プレースホルダ 2">
            <a:extLst>
              <a:ext uri="{FF2B5EF4-FFF2-40B4-BE49-F238E27FC236}">
                <a16:creationId xmlns:a16="http://schemas.microsoft.com/office/drawing/2014/main" id="{7728209D-A4D0-4A8E-912D-74EF96088BFE}"/>
              </a:ext>
            </a:extLst>
          </p:cNvPr>
          <p:cNvSpPr>
            <a:spLocks noGrp="1"/>
          </p:cNvSpPr>
          <p:nvPr>
            <p:ph type="ftr" sz="quarter" idx="11"/>
          </p:nvPr>
        </p:nvSpPr>
        <p:spPr/>
        <p:txBody>
          <a:bodyPr rtlCol="0"/>
          <a:lstStyle>
            <a:lvl1pPr>
              <a:defRPr/>
            </a:lvl1pPr>
          </a:lstStyle>
          <a:p>
            <a:pPr rtl="0">
              <a:defRPr/>
            </a:pPr>
            <a:endParaRPr lang="ja-JP" altLang="en-US"/>
          </a:p>
        </p:txBody>
      </p:sp>
      <p:sp>
        <p:nvSpPr>
          <p:cNvPr id="4" name="スライド番号プレースホルダ 22">
            <a:extLst>
              <a:ext uri="{FF2B5EF4-FFF2-40B4-BE49-F238E27FC236}">
                <a16:creationId xmlns:a16="http://schemas.microsoft.com/office/drawing/2014/main" id="{5E0A51E4-02D0-4307-A989-6A1436519178}"/>
              </a:ext>
            </a:extLst>
          </p:cNvPr>
          <p:cNvSpPr>
            <a:spLocks noGrp="1"/>
          </p:cNvSpPr>
          <p:nvPr>
            <p:ph type="sldNum" sz="quarter" idx="12"/>
          </p:nvPr>
        </p:nvSpPr>
        <p:spPr/>
        <p:txBody>
          <a:bodyPr rtlCol="0"/>
          <a:lstStyle>
            <a:lvl1pPr>
              <a:defRPr/>
            </a:lvl1pPr>
          </a:lstStyle>
          <a:p>
            <a:pPr rtl="0">
              <a:defRPr/>
            </a:pPr>
            <a:fld id="{42A76F67-303F-4F48-B78E-BABB09D627CB}" type="slidenum">
              <a:rPr lang="ja-JP" altLang="en-US"/>
              <a:pPr>
                <a:defRPr/>
              </a:pPr>
              <a:t>‹#›</a:t>
            </a:fld>
            <a:endParaRPr lang="ja-JP" altLang="en-US"/>
          </a:p>
        </p:txBody>
      </p:sp>
    </p:spTree>
    <p:extLst>
      <p:ext uri="{BB962C8B-B14F-4D97-AF65-F5344CB8AC3E}">
        <p14:creationId xmlns:p14="http://schemas.microsoft.com/office/powerpoint/2010/main" val="50367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5" name="直線コネクタ 4">
            <a:extLst>
              <a:ext uri="{FF2B5EF4-FFF2-40B4-BE49-F238E27FC236}">
                <a16:creationId xmlns:a16="http://schemas.microsoft.com/office/drawing/2014/main" id="{D657614D-1974-4B77-ADE3-B12BCE97DB19}"/>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dirty="0">
              <a:latin typeface="+mn-lt"/>
              <a:ea typeface="+mn-ea"/>
            </a:endParaRPr>
          </a:p>
        </p:txBody>
      </p:sp>
      <p:sp>
        <p:nvSpPr>
          <p:cNvPr id="6" name="直線コネクタ 5">
            <a:extLst>
              <a:ext uri="{FF2B5EF4-FFF2-40B4-BE49-F238E27FC236}">
                <a16:creationId xmlns:a16="http://schemas.microsoft.com/office/drawing/2014/main" id="{31E9D231-AB9D-43A8-B9B6-C74131843416}"/>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dirty="0">
              <a:latin typeface="+mn-lt"/>
              <a:ea typeface="+mn-ea"/>
            </a:endParaRPr>
          </a:p>
        </p:txBody>
      </p:sp>
      <p:sp>
        <p:nvSpPr>
          <p:cNvPr id="7" name="直線コネクタ 16">
            <a:extLst>
              <a:ext uri="{FF2B5EF4-FFF2-40B4-BE49-F238E27FC236}">
                <a16:creationId xmlns:a16="http://schemas.microsoft.com/office/drawing/2014/main" id="{672A026A-4FD1-44DE-9DEB-819E681737AB}"/>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rtlCol="0"/>
          <a:lstStyle/>
          <a:p>
            <a:pPr rtl="0"/>
            <a:endParaRPr lang="ja-JP" altLang="en-US"/>
          </a:p>
        </p:txBody>
      </p:sp>
      <p:sp>
        <p:nvSpPr>
          <p:cNvPr id="8" name="直線コネクタ 17">
            <a:extLst>
              <a:ext uri="{FF2B5EF4-FFF2-40B4-BE49-F238E27FC236}">
                <a16:creationId xmlns:a16="http://schemas.microsoft.com/office/drawing/2014/main" id="{8DB8F8F8-3C1D-477D-A4ED-E46D68F0D1AF}"/>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rtlCol="0"/>
          <a:lstStyle/>
          <a:p>
            <a:pPr rtl="0"/>
            <a:endParaRPr lang="ja-JP" altLang="en-US"/>
          </a:p>
        </p:txBody>
      </p:sp>
      <p:sp>
        <p:nvSpPr>
          <p:cNvPr id="9" name="正方形/長方形 8">
            <a:extLst>
              <a:ext uri="{FF2B5EF4-FFF2-40B4-BE49-F238E27FC236}">
                <a16:creationId xmlns:a16="http://schemas.microsoft.com/office/drawing/2014/main" id="{FC2ADBEE-0018-4745-99EC-4A22A916CEFA}"/>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a:p>
        </p:txBody>
      </p:sp>
      <p:sp>
        <p:nvSpPr>
          <p:cNvPr id="10" name="直線コネクタ 19">
            <a:extLst>
              <a:ext uri="{FF2B5EF4-FFF2-40B4-BE49-F238E27FC236}">
                <a16:creationId xmlns:a16="http://schemas.microsoft.com/office/drawing/2014/main" id="{96683672-0A4B-4EFF-8D97-3B94634079D0}"/>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rtlCol="0"/>
          <a:lstStyle/>
          <a:p>
            <a:pPr rtl="0"/>
            <a:endParaRPr lang="ja-JP" altLang="en-US"/>
          </a:p>
        </p:txBody>
      </p:sp>
      <p:sp>
        <p:nvSpPr>
          <p:cNvPr id="11" name="円/楕円 20">
            <a:extLst>
              <a:ext uri="{FF2B5EF4-FFF2-40B4-BE49-F238E27FC236}">
                <a16:creationId xmlns:a16="http://schemas.microsoft.com/office/drawing/2014/main" id="{4EF6FF14-430D-40BC-93F5-51376E12ED40}"/>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dirty="0"/>
          </a:p>
        </p:txBody>
      </p:sp>
      <p:sp>
        <p:nvSpPr>
          <p:cNvPr id="2" name="タイトル 1"/>
          <p:cNvSpPr>
            <a:spLocks noGrp="1"/>
          </p:cNvSpPr>
          <p:nvPr>
            <p:ph type="title"/>
          </p:nvPr>
        </p:nvSpPr>
        <p:spPr>
          <a:xfrm rot="5400000">
            <a:off x="3371850" y="3200400"/>
            <a:ext cx="6309360" cy="457200"/>
          </a:xfrm>
        </p:spPr>
        <p:txBody>
          <a:bodyPr rtlCol="0"/>
          <a:lstStyle>
            <a:lvl1pPr algn="l">
              <a:buNone/>
              <a:defRPr sz="2000" b="1" cap="small" baseline="0"/>
            </a:lvl1pPr>
          </a:lstStyle>
          <a:p>
            <a:pPr rtl="0"/>
            <a:r>
              <a:rPr lang="en"/>
              <a:t>マスタ タイトルの書式設定</a:t>
            </a:r>
            <a:endParaRPr lang="en-US"/>
          </a:p>
        </p:txBody>
      </p:sp>
      <p:sp>
        <p:nvSpPr>
          <p:cNvPr id="3" name="テキスト プレースホルダ 2"/>
          <p:cNvSpPr>
            <a:spLocks noGrp="1"/>
          </p:cNvSpPr>
          <p:nvPr>
            <p:ph type="body" idx="2"/>
          </p:nvPr>
        </p:nvSpPr>
        <p:spPr>
          <a:xfrm>
            <a:off x="6812280" y="274320"/>
            <a:ext cx="1527048" cy="4983480"/>
          </a:xfrm>
        </p:spPr>
        <p:txBody>
          <a:bodyPr rtlCol="0"/>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rtl="0"/>
            <a:r>
              <a:rPr lang="en"/>
              <a:t>マスタ テキストの書式設定</a:t>
            </a:r>
          </a:p>
        </p:txBody>
      </p:sp>
      <p:sp>
        <p:nvSpPr>
          <p:cNvPr id="18" name="コンテンツ プレースホルダ 17"/>
          <p:cNvSpPr>
            <a:spLocks noGrp="1"/>
          </p:cNvSpPr>
          <p:nvPr>
            <p:ph sz="quarter" idx="1"/>
          </p:nvPr>
        </p:nvSpPr>
        <p:spPr>
          <a:xfrm>
            <a:off x="304800" y="274320"/>
            <a:ext cx="5638800" cy="6327648"/>
          </a:xfrm>
        </p:spPr>
        <p:txBody>
          <a:bodyPr rtlCol="0"/>
          <a:lstStyle/>
          <a:p>
            <a:pPr lvl="0" rtl="0"/>
            <a:r>
              <a:rPr lang="en"/>
              <a:t>マスタ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a:p>
        </p:txBody>
      </p:sp>
      <p:sp>
        <p:nvSpPr>
          <p:cNvPr id="12" name="日付プレースホルダ 20">
            <a:extLst>
              <a:ext uri="{FF2B5EF4-FFF2-40B4-BE49-F238E27FC236}">
                <a16:creationId xmlns:a16="http://schemas.microsoft.com/office/drawing/2014/main" id="{1DCFB784-6363-4323-880C-254598AC8471}"/>
              </a:ext>
            </a:extLst>
          </p:cNvPr>
          <p:cNvSpPr>
            <a:spLocks noGrp="1"/>
          </p:cNvSpPr>
          <p:nvPr>
            <p:ph type="dt" sz="half" idx="10"/>
          </p:nvPr>
        </p:nvSpPr>
        <p:spPr/>
        <p:txBody>
          <a:bodyPr rtlCol="0"/>
          <a:lstStyle>
            <a:lvl1pPr>
              <a:defRPr/>
            </a:lvl1pPr>
          </a:lstStyle>
          <a:p>
            <a:pPr rtl="0">
              <a:defRPr/>
            </a:pPr>
            <a:r>
              <a:rPr lang="ja-JP" altLang="en-US"/>
              <a:t>2021/10/18</a:t>
            </a:r>
          </a:p>
        </p:txBody>
      </p:sp>
      <p:sp>
        <p:nvSpPr>
          <p:cNvPr id="13" name="スライド番号プレースホルダ 21">
            <a:extLst>
              <a:ext uri="{FF2B5EF4-FFF2-40B4-BE49-F238E27FC236}">
                <a16:creationId xmlns:a16="http://schemas.microsoft.com/office/drawing/2014/main" id="{57D0461D-5707-486C-912C-BDC08C1D4E84}"/>
              </a:ext>
            </a:extLst>
          </p:cNvPr>
          <p:cNvSpPr>
            <a:spLocks noGrp="1"/>
          </p:cNvSpPr>
          <p:nvPr>
            <p:ph type="sldNum" sz="quarter" idx="11"/>
          </p:nvPr>
        </p:nvSpPr>
        <p:spPr/>
        <p:txBody>
          <a:bodyPr rtlCol="0"/>
          <a:lstStyle>
            <a:lvl1pPr>
              <a:defRPr/>
            </a:lvl1pPr>
          </a:lstStyle>
          <a:p>
            <a:pPr rtl="0">
              <a:defRPr/>
            </a:pPr>
            <a:fld id="{5963B071-D4E3-4CF5-88A9-41D3A5C57241}" type="slidenum">
              <a:rPr lang="ja-JP" altLang="en-US"/>
              <a:pPr>
                <a:defRPr/>
              </a:pPr>
              <a:t>‹#›</a:t>
            </a:fld>
            <a:endParaRPr lang="ja-JP" altLang="en-US"/>
          </a:p>
        </p:txBody>
      </p:sp>
      <p:sp>
        <p:nvSpPr>
          <p:cNvPr id="14" name="フッター プレースホルダ 22">
            <a:extLst>
              <a:ext uri="{FF2B5EF4-FFF2-40B4-BE49-F238E27FC236}">
                <a16:creationId xmlns:a16="http://schemas.microsoft.com/office/drawing/2014/main" id="{ED83DD61-3580-4212-B0A4-F44DA637EC8A}"/>
              </a:ext>
            </a:extLst>
          </p:cNvPr>
          <p:cNvSpPr>
            <a:spLocks noGrp="1"/>
          </p:cNvSpPr>
          <p:nvPr>
            <p:ph type="ftr" sz="quarter" idx="12"/>
          </p:nvPr>
        </p:nvSpPr>
        <p:spPr/>
        <p:txBody>
          <a:bodyPr rtlCol="0"/>
          <a:lstStyle>
            <a:lvl1pPr>
              <a:defRPr/>
            </a:lvl1pPr>
          </a:lstStyle>
          <a:p>
            <a:pPr rtl="0">
              <a:defRPr/>
            </a:pPr>
            <a:endParaRPr lang="ja-JP" altLang="en-US"/>
          </a:p>
        </p:txBody>
      </p:sp>
    </p:spTree>
    <p:extLst>
      <p:ext uri="{BB962C8B-B14F-4D97-AF65-F5344CB8AC3E}">
        <p14:creationId xmlns:p14="http://schemas.microsoft.com/office/powerpoint/2010/main" val="395216642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直線コネクタ 4">
            <a:extLst>
              <a:ext uri="{FF2B5EF4-FFF2-40B4-BE49-F238E27FC236}">
                <a16:creationId xmlns:a16="http://schemas.microsoft.com/office/drawing/2014/main" id="{0B7C115D-7B0B-4619-AC73-86582AED76D5}"/>
              </a:ext>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a:latin typeface="+mn-lt"/>
              <a:ea typeface="+mn-ea"/>
            </a:endParaRPr>
          </a:p>
        </p:txBody>
      </p:sp>
      <p:sp>
        <p:nvSpPr>
          <p:cNvPr id="6" name="円/楕円 14">
            <a:extLst>
              <a:ext uri="{FF2B5EF4-FFF2-40B4-BE49-F238E27FC236}">
                <a16:creationId xmlns:a16="http://schemas.microsoft.com/office/drawing/2014/main" id="{0026BB7A-23D5-435B-90F7-CADAFCA878A6}"/>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dirty="0"/>
          </a:p>
        </p:txBody>
      </p:sp>
      <p:sp>
        <p:nvSpPr>
          <p:cNvPr id="7" name="直線コネクタ 16">
            <a:extLst>
              <a:ext uri="{FF2B5EF4-FFF2-40B4-BE49-F238E27FC236}">
                <a16:creationId xmlns:a16="http://schemas.microsoft.com/office/drawing/2014/main" id="{527D0696-B691-46C3-ABA5-0C8BD013005F}"/>
              </a:ext>
            </a:extLst>
          </p:cNvPr>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rtlCol="0"/>
          <a:lstStyle/>
          <a:p>
            <a:pPr rtl="0"/>
            <a:endParaRPr lang="ja-JP" altLang="en-US"/>
          </a:p>
        </p:txBody>
      </p:sp>
      <p:sp>
        <p:nvSpPr>
          <p:cNvPr id="8" name="正方形/長方形 7">
            <a:extLst>
              <a:ext uri="{FF2B5EF4-FFF2-40B4-BE49-F238E27FC236}">
                <a16:creationId xmlns:a16="http://schemas.microsoft.com/office/drawing/2014/main" id="{58B48FD0-06EF-4779-8546-9C8DFEFD04A4}"/>
              </a:ext>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a:p>
        </p:txBody>
      </p:sp>
      <p:sp>
        <p:nvSpPr>
          <p:cNvPr id="9" name="直線コネクタ 18">
            <a:extLst>
              <a:ext uri="{FF2B5EF4-FFF2-40B4-BE49-F238E27FC236}">
                <a16:creationId xmlns:a16="http://schemas.microsoft.com/office/drawing/2014/main" id="{7FD8BC17-EA7E-47BB-A8FE-F10DBD82A0F5}"/>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rtlCol="0"/>
          <a:lstStyle/>
          <a:p>
            <a:pPr rtl="0"/>
            <a:endParaRPr lang="ja-JP" altLang="en-US"/>
          </a:p>
        </p:txBody>
      </p:sp>
      <p:sp>
        <p:nvSpPr>
          <p:cNvPr id="10" name="直線コネクタ 9">
            <a:extLst>
              <a:ext uri="{FF2B5EF4-FFF2-40B4-BE49-F238E27FC236}">
                <a16:creationId xmlns:a16="http://schemas.microsoft.com/office/drawing/2014/main" id="{80FABE4F-6F49-414B-A275-2BDD97557651}"/>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dirty="0">
              <a:latin typeface="+mn-lt"/>
              <a:ea typeface="+mn-ea"/>
            </a:endParaRPr>
          </a:p>
        </p:txBody>
      </p:sp>
      <p:sp>
        <p:nvSpPr>
          <p:cNvPr id="11" name="直線コネクタ 20">
            <a:extLst>
              <a:ext uri="{FF2B5EF4-FFF2-40B4-BE49-F238E27FC236}">
                <a16:creationId xmlns:a16="http://schemas.microsoft.com/office/drawing/2014/main" id="{7C2DFFC3-63A9-463E-A828-9325B6B7B6AB}"/>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rtlCol="0"/>
          <a:lstStyle/>
          <a:p>
            <a:pPr rtl="0"/>
            <a:endParaRPr lang="ja-JP" altLang="en-US"/>
          </a:p>
        </p:txBody>
      </p:sp>
      <p:sp>
        <p:nvSpPr>
          <p:cNvPr id="2" name="タイトル 1"/>
          <p:cNvSpPr>
            <a:spLocks noGrp="1"/>
          </p:cNvSpPr>
          <p:nvPr>
            <p:ph type="title"/>
          </p:nvPr>
        </p:nvSpPr>
        <p:spPr>
          <a:xfrm rot="5400000">
            <a:off x="3350133" y="3200400"/>
            <a:ext cx="6309360" cy="457200"/>
          </a:xfrm>
        </p:spPr>
        <p:txBody>
          <a:bodyPr rtlCol="0"/>
          <a:lstStyle>
            <a:lvl1pPr algn="l">
              <a:buNone/>
              <a:defRPr sz="2000" b="1"/>
            </a:lvl1pPr>
          </a:lstStyle>
          <a:p>
            <a:pPr rtl="0"/>
            <a:r>
              <a:rPr lang="en"/>
              <a:t>マスタ タイトルの書式設定</a:t>
            </a:r>
            <a:endParaRPr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ormAutofit/>
          </a:bodyPr>
          <a:lstStyle>
            <a:lvl1pPr marL="0" indent="0">
              <a:buNone/>
              <a:defRPr sz="3200"/>
            </a:lvl1pPr>
          </a:lstStyle>
          <a:p>
            <a:pPr lvl="0" rtl="0"/>
            <a:r>
              <a:rPr lang="en" noProof="0"/>
              <a:t>アイコンをクリックして図を追加</a:t>
            </a:r>
            <a:endParaRPr lang="en-US" noProof="0"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rtl="0"/>
            <a:r>
              <a:rPr lang="en"/>
              <a:t>マスタ テキストの書式設定</a:t>
            </a:r>
          </a:p>
        </p:txBody>
      </p:sp>
      <p:sp>
        <p:nvSpPr>
          <p:cNvPr id="12" name="日付プレースホルダ 16">
            <a:extLst>
              <a:ext uri="{FF2B5EF4-FFF2-40B4-BE49-F238E27FC236}">
                <a16:creationId xmlns:a16="http://schemas.microsoft.com/office/drawing/2014/main" id="{2625CAF8-3E96-4329-B077-9099ED263E75}"/>
              </a:ext>
            </a:extLst>
          </p:cNvPr>
          <p:cNvSpPr>
            <a:spLocks noGrp="1"/>
          </p:cNvSpPr>
          <p:nvPr>
            <p:ph type="dt" sz="half" idx="10"/>
          </p:nvPr>
        </p:nvSpPr>
        <p:spPr/>
        <p:txBody>
          <a:bodyPr rtlCol="0"/>
          <a:lstStyle>
            <a:lvl1pPr>
              <a:defRPr/>
            </a:lvl1pPr>
          </a:lstStyle>
          <a:p>
            <a:pPr rtl="0">
              <a:defRPr/>
            </a:pPr>
            <a:r>
              <a:rPr lang="ja-JP" altLang="en-US"/>
              <a:t>2021/10/18</a:t>
            </a:r>
          </a:p>
        </p:txBody>
      </p:sp>
      <p:sp>
        <p:nvSpPr>
          <p:cNvPr id="13" name="スライド番号プレースホルダ 17">
            <a:extLst>
              <a:ext uri="{FF2B5EF4-FFF2-40B4-BE49-F238E27FC236}">
                <a16:creationId xmlns:a16="http://schemas.microsoft.com/office/drawing/2014/main" id="{E3E36921-92BC-4999-9BF5-3EEC9AEC6D97}"/>
              </a:ext>
            </a:extLst>
          </p:cNvPr>
          <p:cNvSpPr>
            <a:spLocks noGrp="1"/>
          </p:cNvSpPr>
          <p:nvPr>
            <p:ph type="sldNum" sz="quarter" idx="11"/>
          </p:nvPr>
        </p:nvSpPr>
        <p:spPr/>
        <p:txBody>
          <a:bodyPr rtlCol="0"/>
          <a:lstStyle>
            <a:lvl1pPr>
              <a:defRPr/>
            </a:lvl1pPr>
          </a:lstStyle>
          <a:p>
            <a:pPr rtl="0">
              <a:defRPr/>
            </a:pPr>
            <a:fld id="{952010A3-3BFB-44B1-BCB4-1966A728EE0C}" type="slidenum">
              <a:rPr lang="ja-JP" altLang="en-US"/>
              <a:pPr>
                <a:defRPr/>
              </a:pPr>
              <a:t>‹#›</a:t>
            </a:fld>
            <a:endParaRPr lang="ja-JP" altLang="en-US"/>
          </a:p>
        </p:txBody>
      </p:sp>
      <p:sp>
        <p:nvSpPr>
          <p:cNvPr id="14" name="フッター プレースホルダ 20">
            <a:extLst>
              <a:ext uri="{FF2B5EF4-FFF2-40B4-BE49-F238E27FC236}">
                <a16:creationId xmlns:a16="http://schemas.microsoft.com/office/drawing/2014/main" id="{2B333D71-70BD-4C70-9963-4FDCA34AF015}"/>
              </a:ext>
            </a:extLst>
          </p:cNvPr>
          <p:cNvSpPr>
            <a:spLocks noGrp="1"/>
          </p:cNvSpPr>
          <p:nvPr>
            <p:ph type="ftr" sz="quarter" idx="12"/>
          </p:nvPr>
        </p:nvSpPr>
        <p:spPr/>
        <p:txBody>
          <a:bodyPr rtlCol="0"/>
          <a:lstStyle>
            <a:lvl1pPr>
              <a:defRPr/>
            </a:lvl1pPr>
          </a:lstStyle>
          <a:p>
            <a:pPr rtl="0">
              <a:defRPr/>
            </a:pPr>
            <a:endParaRPr lang="ja-JP" altLang="en-US"/>
          </a:p>
        </p:txBody>
      </p:sp>
    </p:spTree>
    <p:extLst>
      <p:ext uri="{BB962C8B-B14F-4D97-AF65-F5344CB8AC3E}">
        <p14:creationId xmlns:p14="http://schemas.microsoft.com/office/powerpoint/2010/main" val="339807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直線コネクタ 15">
            <a:extLst>
              <a:ext uri="{FF2B5EF4-FFF2-40B4-BE49-F238E27FC236}">
                <a16:creationId xmlns:a16="http://schemas.microsoft.com/office/drawing/2014/main" id="{124826CF-171D-4CBE-8883-5D63F3CE121D}"/>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dirty="0">
              <a:latin typeface="+mn-lt"/>
              <a:ea typeface="+mn-ea"/>
            </a:endParaRPr>
          </a:p>
        </p:txBody>
      </p:sp>
      <p:sp>
        <p:nvSpPr>
          <p:cNvPr id="22" name="タイトル プレースホルダ 21">
            <a:extLst>
              <a:ext uri="{FF2B5EF4-FFF2-40B4-BE49-F238E27FC236}">
                <a16:creationId xmlns:a16="http://schemas.microsoft.com/office/drawing/2014/main" id="{081D8480-67BB-45B4-B60C-44B4789A3D96}"/>
              </a:ext>
            </a:extLst>
          </p:cNvPr>
          <p:cNvSpPr>
            <a:spLocks noGrp="1"/>
          </p:cNvSpPr>
          <p:nvPr>
            <p:ph type="title"/>
          </p:nvPr>
        </p:nvSpPr>
        <p:spPr>
          <a:xfrm>
            <a:off x="457200" y="274638"/>
            <a:ext cx="7467600" cy="1143000"/>
          </a:xfrm>
          <a:prstGeom prst="rect">
            <a:avLst/>
          </a:prstGeom>
        </p:spPr>
        <p:txBody>
          <a:bodyPr vert="horz" rtlCol="0" anchor="b">
            <a:normAutofit/>
          </a:bodyPr>
          <a:lstStyle/>
          <a:p>
            <a:pPr rtl="0"/>
            <a:r>
              <a:rPr lang="en"/>
              <a:t>マスタ タイトルの書式設定</a:t>
            </a:r>
            <a:endParaRPr lang="en-US"/>
          </a:p>
        </p:txBody>
      </p:sp>
      <p:sp>
        <p:nvSpPr>
          <p:cNvPr id="1028" name="テキスト プレースホルダ 12">
            <a:extLst>
              <a:ext uri="{FF2B5EF4-FFF2-40B4-BE49-F238E27FC236}">
                <a16:creationId xmlns:a16="http://schemas.microsoft.com/office/drawing/2014/main" id="{02032BA1-F3CF-4ADA-9598-BF7DF10D11FB}"/>
              </a:ext>
            </a:extLst>
          </p:cNvPr>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en"/>
              <a:t>マスタ テキストの書式設定</a:t>
            </a:r>
          </a:p>
          <a:p>
            <a:pPr lvl="1" rtl="0"/>
            <a:r>
              <a:rPr lang="en"/>
              <a:t>第 2 レベル</a:t>
            </a:r>
          </a:p>
          <a:p>
            <a:pPr lvl="2" rtl="0"/>
            <a:r>
              <a:rPr lang="en"/>
              <a:t>第 3 レベル</a:t>
            </a:r>
          </a:p>
          <a:p>
            <a:pPr lvl="3" rtl="0"/>
            <a:r>
              <a:rPr lang="en"/>
              <a:t>第 4 レベル</a:t>
            </a:r>
          </a:p>
          <a:p>
            <a:pPr lvl="4" rtl="0"/>
            <a:r>
              <a:rPr lang="en"/>
              <a:t>第 5 レベル</a:t>
            </a:r>
            <a:endParaRPr lang="en-US" altLang="ja-JP"/>
          </a:p>
        </p:txBody>
      </p:sp>
      <p:sp>
        <p:nvSpPr>
          <p:cNvPr id="14" name="日付プレースホルダ 13">
            <a:extLst>
              <a:ext uri="{FF2B5EF4-FFF2-40B4-BE49-F238E27FC236}">
                <a16:creationId xmlns:a16="http://schemas.microsoft.com/office/drawing/2014/main" id="{BCA5375B-6965-4518-8665-CE1BD934F0C5}"/>
              </a:ext>
            </a:extLst>
          </p:cNvPr>
          <p:cNvSpPr>
            <a:spLocks noGrp="1"/>
          </p:cNvSpPr>
          <p:nvPr>
            <p:ph type="dt" sz="half" idx="2"/>
          </p:nvPr>
        </p:nvSpPr>
        <p:spPr>
          <a:xfrm rot="5400000">
            <a:off x="7589045" y="1081881"/>
            <a:ext cx="2011362" cy="384175"/>
          </a:xfrm>
          <a:prstGeom prst="rect">
            <a:avLst/>
          </a:prstGeom>
        </p:spPr>
        <p:txBody>
          <a:bodyPr vert="horz" rtlCol="0" anchor="ctr" anchorCtr="0"/>
          <a:lstStyle>
            <a:lvl1pPr algn="r" eaLnBrk="1" fontAlgn="auto" latinLnBrk="0" hangingPunct="1">
              <a:spcBef>
                <a:spcPts val="0"/>
              </a:spcBef>
              <a:spcAft>
                <a:spcPts val="0"/>
              </a:spcAft>
              <a:defRPr kumimoji="1" sz="1200">
                <a:solidFill>
                  <a:schemeClr val="tx2"/>
                </a:solidFill>
                <a:latin typeface="+mn-lt"/>
                <a:ea typeface="+mn-ea"/>
              </a:defRPr>
            </a:lvl1pPr>
          </a:lstStyle>
          <a:p>
            <a:pPr rtl="0">
              <a:defRPr/>
            </a:pPr>
            <a:r>
              <a:rPr lang="ja-JP" altLang="en-US"/>
              <a:t>2021/10/18</a:t>
            </a:r>
          </a:p>
        </p:txBody>
      </p:sp>
      <p:sp>
        <p:nvSpPr>
          <p:cNvPr id="3" name="フッター プレースホルダ 2">
            <a:extLst>
              <a:ext uri="{FF2B5EF4-FFF2-40B4-BE49-F238E27FC236}">
                <a16:creationId xmlns:a16="http://schemas.microsoft.com/office/drawing/2014/main" id="{3D0172E0-C8D8-4410-A604-C6E1089742F1}"/>
              </a:ext>
            </a:extLst>
          </p:cNvPr>
          <p:cNvSpPr>
            <a:spLocks noGrp="1"/>
          </p:cNvSpPr>
          <p:nvPr>
            <p:ph type="ftr" sz="quarter" idx="3"/>
          </p:nvPr>
        </p:nvSpPr>
        <p:spPr>
          <a:xfrm rot="5400000">
            <a:off x="6989763" y="3736975"/>
            <a:ext cx="3200400" cy="365125"/>
          </a:xfrm>
          <a:prstGeom prst="rect">
            <a:avLst/>
          </a:prstGeom>
        </p:spPr>
        <p:txBody>
          <a:bodyPr vert="horz" rtlCol="0" anchor="ctr" anchorCtr="0"/>
          <a:lstStyle>
            <a:lvl1pPr algn="l" eaLnBrk="1" fontAlgn="auto" latinLnBrk="0" hangingPunct="1">
              <a:spcBef>
                <a:spcPts val="0"/>
              </a:spcBef>
              <a:spcAft>
                <a:spcPts val="0"/>
              </a:spcAft>
              <a:defRPr kumimoji="1" sz="1200">
                <a:solidFill>
                  <a:schemeClr val="tx2"/>
                </a:solidFill>
                <a:latin typeface="+mn-lt"/>
                <a:ea typeface="+mn-ea"/>
              </a:defRPr>
            </a:lvl1pPr>
          </a:lstStyle>
          <a:p>
            <a:pPr rtl="0">
              <a:defRPr/>
            </a:pPr>
            <a:endParaRPr lang="ja-JP" altLang="en-US"/>
          </a:p>
        </p:txBody>
      </p:sp>
      <p:sp>
        <p:nvSpPr>
          <p:cNvPr id="7" name="直線コネクタ 6">
            <a:extLst>
              <a:ext uri="{FF2B5EF4-FFF2-40B4-BE49-F238E27FC236}">
                <a16:creationId xmlns:a16="http://schemas.microsoft.com/office/drawing/2014/main" id="{162DA535-5F0C-4159-852C-320BEEC5D5F6}"/>
              </a:ext>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rtlCol="0"/>
          <a:lstStyle/>
          <a:p>
            <a:pPr rtl="0" eaLnBrk="1" fontAlgn="auto" hangingPunct="1">
              <a:spcBef>
                <a:spcPts val="0"/>
              </a:spcBef>
              <a:spcAft>
                <a:spcPts val="0"/>
              </a:spcAft>
              <a:defRPr/>
            </a:pPr>
            <a:endParaRPr kumimoji="0" lang="en-US">
              <a:latin typeface="+mn-lt"/>
              <a:ea typeface="+mn-ea"/>
            </a:endParaRPr>
          </a:p>
        </p:txBody>
      </p:sp>
      <p:sp>
        <p:nvSpPr>
          <p:cNvPr id="1032" name="直線コネクタ 8">
            <a:extLst>
              <a:ext uri="{FF2B5EF4-FFF2-40B4-BE49-F238E27FC236}">
                <a16:creationId xmlns:a16="http://schemas.microsoft.com/office/drawing/2014/main" id="{878D7AE9-59DF-4BEA-A1F5-BF33DB8104B9}"/>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rtlCol="0"/>
          <a:lstStyle/>
          <a:p>
            <a:pPr rtl="0"/>
            <a:endParaRPr lang="ja-JP" altLang="en-US"/>
          </a:p>
        </p:txBody>
      </p:sp>
      <p:sp>
        <p:nvSpPr>
          <p:cNvPr id="10" name="正方形/長方形 9">
            <a:extLst>
              <a:ext uri="{FF2B5EF4-FFF2-40B4-BE49-F238E27FC236}">
                <a16:creationId xmlns:a16="http://schemas.microsoft.com/office/drawing/2014/main" id="{4B82C718-E964-4B92-870F-F655C704BCC2}"/>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a:p>
        </p:txBody>
      </p:sp>
      <p:sp>
        <p:nvSpPr>
          <p:cNvPr id="1034" name="直線コネクタ 10">
            <a:extLst>
              <a:ext uri="{FF2B5EF4-FFF2-40B4-BE49-F238E27FC236}">
                <a16:creationId xmlns:a16="http://schemas.microsoft.com/office/drawing/2014/main" id="{345200A6-25CB-4CD2-80D2-3472094ABC62}"/>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rtlCol="0"/>
          <a:lstStyle/>
          <a:p>
            <a:pPr rtl="0"/>
            <a:endParaRPr lang="ja-JP" altLang="en-US"/>
          </a:p>
        </p:txBody>
      </p:sp>
      <p:sp>
        <p:nvSpPr>
          <p:cNvPr id="12" name="円/楕円 11">
            <a:extLst>
              <a:ext uri="{FF2B5EF4-FFF2-40B4-BE49-F238E27FC236}">
                <a16:creationId xmlns:a16="http://schemas.microsoft.com/office/drawing/2014/main" id="{34511698-0DD2-48D5-B0B6-AB7466FF8CB7}"/>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fontAlgn="auto" hangingPunct="1">
              <a:spcBef>
                <a:spcPts val="0"/>
              </a:spcBef>
              <a:spcAft>
                <a:spcPts val="0"/>
              </a:spcAft>
              <a:defRPr/>
            </a:pPr>
            <a:endParaRPr kumimoji="0" lang="en-US" dirty="0"/>
          </a:p>
        </p:txBody>
      </p:sp>
      <p:sp>
        <p:nvSpPr>
          <p:cNvPr id="23" name="スライド番号プレースホルダ 22">
            <a:extLst>
              <a:ext uri="{FF2B5EF4-FFF2-40B4-BE49-F238E27FC236}">
                <a16:creationId xmlns:a16="http://schemas.microsoft.com/office/drawing/2014/main" id="{9FEB57CF-D60B-4B03-B8A0-D76AFBAF6493}"/>
              </a:ext>
            </a:extLst>
          </p:cNvPr>
          <p:cNvSpPr>
            <a:spLocks noGrp="1"/>
          </p:cNvSpPr>
          <p:nvPr>
            <p:ph type="sldNum" sz="quarter" idx="4"/>
          </p:nvPr>
        </p:nvSpPr>
        <p:spPr>
          <a:xfrm>
            <a:off x="8129588" y="5734050"/>
            <a:ext cx="609600" cy="520700"/>
          </a:xfrm>
          <a:prstGeom prst="rect">
            <a:avLst/>
          </a:prstGeom>
        </p:spPr>
        <p:txBody>
          <a:bodyPr vert="horz" wrap="square" lIns="91440" tIns="45720" rIns="91440" bIns="45720" numCol="1" rtlCol="0"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ea typeface="ＭＳ Ｐ明朝" panose="02020600040205080304" pitchFamily="18" charset="-128"/>
              </a:defRPr>
            </a:lvl1pPr>
          </a:lstStyle>
          <a:p>
            <a:pPr rtl="0">
              <a:defRPr/>
            </a:pPr>
            <a:fld id="{DB2E7AB2-96DF-469A-89A3-E8659F02E4E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332" r:id="rId1"/>
    <p:sldLayoutId id="2147485333" r:id="rId2"/>
    <p:sldLayoutId id="2147485334" r:id="rId3"/>
    <p:sldLayoutId id="2147485327" r:id="rId4"/>
    <p:sldLayoutId id="2147485328" r:id="rId5"/>
    <p:sldLayoutId id="2147485335" r:id="rId6"/>
    <p:sldLayoutId id="2147485329" r:id="rId7"/>
    <p:sldLayoutId id="2147485336" r:id="rId8"/>
    <p:sldLayoutId id="2147485337" r:id="rId9"/>
    <p:sldLayoutId id="2147485330" r:id="rId10"/>
    <p:sldLayoutId id="2147485331" r:id="rId11"/>
  </p:sldLayoutIdLst>
  <p:hf hdr="0" ftr="0" dt="0"/>
  <p:txStyles>
    <p:titleStyle>
      <a:lvl1pPr algn="l" rtl="0" eaLnBrk="0" fontAlgn="base" hangingPunct="0">
        <a:spcBef>
          <a:spcPct val="0"/>
        </a:spcBef>
        <a:spcAft>
          <a:spcPct val="0"/>
        </a:spcAft>
        <a:defRPr kumimoji="1" sz="3000" kern="1200" cap="small">
          <a:solidFill>
            <a:schemeClr val="tx2"/>
          </a:solidFill>
          <a:latin typeface="+mj-lt"/>
          <a:ea typeface="+mj-ea"/>
          <a:cs typeface="+mj-cs"/>
        </a:defRPr>
      </a:lvl1pPr>
      <a:lvl2pPr algn="l" rtl="0" eaLnBrk="0" fontAlgn="base" hangingPunct="0">
        <a:spcBef>
          <a:spcPct val="0"/>
        </a:spcBef>
        <a:spcAft>
          <a:spcPct val="0"/>
        </a:spcAft>
        <a:defRPr kumimoji="1" sz="3000">
          <a:solidFill>
            <a:schemeClr val="tx2"/>
          </a:solidFill>
          <a:latin typeface="Century Schoolbook"/>
          <a:ea typeface="ＭＳ Ｐ明朝" pitchFamily="18" charset="-128"/>
        </a:defRPr>
      </a:lvl2pPr>
      <a:lvl3pPr algn="l" rtl="0" eaLnBrk="0" fontAlgn="base" hangingPunct="0">
        <a:spcBef>
          <a:spcPct val="0"/>
        </a:spcBef>
        <a:spcAft>
          <a:spcPct val="0"/>
        </a:spcAft>
        <a:defRPr kumimoji="1" sz="3000">
          <a:solidFill>
            <a:schemeClr val="tx2"/>
          </a:solidFill>
          <a:latin typeface="Century Schoolbook"/>
          <a:ea typeface="ＭＳ Ｐ明朝" pitchFamily="18" charset="-128"/>
        </a:defRPr>
      </a:lvl3pPr>
      <a:lvl4pPr algn="l" rtl="0" eaLnBrk="0" fontAlgn="base" hangingPunct="0">
        <a:spcBef>
          <a:spcPct val="0"/>
        </a:spcBef>
        <a:spcAft>
          <a:spcPct val="0"/>
        </a:spcAft>
        <a:defRPr kumimoji="1" sz="3000">
          <a:solidFill>
            <a:schemeClr val="tx2"/>
          </a:solidFill>
          <a:latin typeface="Century Schoolbook"/>
          <a:ea typeface="ＭＳ Ｐ明朝" pitchFamily="18" charset="-128"/>
        </a:defRPr>
      </a:lvl4pPr>
      <a:lvl5pPr algn="l" rtl="0" eaLnBrk="0" fontAlgn="base" hangingPunct="0">
        <a:spcBef>
          <a:spcPct val="0"/>
        </a:spcBef>
        <a:spcAft>
          <a:spcPct val="0"/>
        </a:spcAft>
        <a:defRPr kumimoji="1" sz="3000">
          <a:solidFill>
            <a:schemeClr val="tx2"/>
          </a:solidFill>
          <a:latin typeface="Century Schoolbook"/>
          <a:ea typeface="ＭＳ Ｐ明朝" pitchFamily="18" charset="-128"/>
        </a:defRPr>
      </a:lvl5pPr>
      <a:lvl6pPr marL="457200" algn="l" rtl="0" fontAlgn="base">
        <a:spcBef>
          <a:spcPct val="0"/>
        </a:spcBef>
        <a:spcAft>
          <a:spcPct val="0"/>
        </a:spcAft>
        <a:defRPr kumimoji="1" sz="3000">
          <a:solidFill>
            <a:schemeClr val="tx2"/>
          </a:solidFill>
          <a:latin typeface="Century Schoolbook"/>
          <a:ea typeface="ＭＳ Ｐ明朝" pitchFamily="18" charset="-128"/>
        </a:defRPr>
      </a:lvl6pPr>
      <a:lvl7pPr marL="914400" algn="l" rtl="0" fontAlgn="base">
        <a:spcBef>
          <a:spcPct val="0"/>
        </a:spcBef>
        <a:spcAft>
          <a:spcPct val="0"/>
        </a:spcAft>
        <a:defRPr kumimoji="1" sz="3000">
          <a:solidFill>
            <a:schemeClr val="tx2"/>
          </a:solidFill>
          <a:latin typeface="Century Schoolbook"/>
          <a:ea typeface="ＭＳ Ｐ明朝" pitchFamily="18" charset="-128"/>
        </a:defRPr>
      </a:lvl7pPr>
      <a:lvl8pPr marL="1371600" algn="l" rtl="0" fontAlgn="base">
        <a:spcBef>
          <a:spcPct val="0"/>
        </a:spcBef>
        <a:spcAft>
          <a:spcPct val="0"/>
        </a:spcAft>
        <a:defRPr kumimoji="1" sz="3000">
          <a:solidFill>
            <a:schemeClr val="tx2"/>
          </a:solidFill>
          <a:latin typeface="Century Schoolbook"/>
          <a:ea typeface="ＭＳ Ｐ明朝" pitchFamily="18" charset="-128"/>
        </a:defRPr>
      </a:lvl8pPr>
      <a:lvl9pPr marL="1828800" algn="l" rtl="0" fontAlgn="base">
        <a:spcBef>
          <a:spcPct val="0"/>
        </a:spcBef>
        <a:spcAft>
          <a:spcPct val="0"/>
        </a:spcAft>
        <a:defRPr kumimoji="1" sz="3000">
          <a:solidFill>
            <a:schemeClr val="tx2"/>
          </a:solidFill>
          <a:latin typeface="Century Schoolbook"/>
          <a:ea typeface="ＭＳ Ｐ明朝" pitchFamily="18" charset="-128"/>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kumimoji="1"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kumimoji="1"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umimoji="1"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umimoji="1"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4.emf"/><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3AD779-7A6D-43F8-B0A5-ACB7F701073A}"/>
              </a:ext>
            </a:extLst>
          </p:cNvPr>
          <p:cNvSpPr>
            <a:spLocks noGrp="1"/>
          </p:cNvSpPr>
          <p:nvPr>
            <p:ph type="ctrTitle"/>
          </p:nvPr>
        </p:nvSpPr>
        <p:spPr>
          <a:xfrm>
            <a:off x="1691680" y="1988840"/>
            <a:ext cx="7219180" cy="2088232"/>
          </a:xfrm>
        </p:spPr>
        <p:txBody>
          <a:bodyPr rtlCol="0">
            <a:noAutofit/>
          </a:bodyPr>
          <a:lstStyle/>
          <a:p>
            <a:pPr algn="ctr" eaLnBrk="1" fontAlgn="auto" hangingPunct="1">
              <a:spcAft>
                <a:spcPts val="0"/>
              </a:spcAft>
              <a:defRPr/>
            </a:pPr>
            <a:r>
              <a:rPr lang="en" sz="4400" dirty="0"/>
              <a:t>The Current State of Japan's FIT System and the Problems with </a:t>
            </a:r>
            <a:r>
              <a:rPr lang="en" altLang="ja-JP" sz="4400" dirty="0"/>
              <a:t>Imported Biomass </a:t>
            </a:r>
            <a:r>
              <a:rPr lang="en" sz="4400" dirty="0"/>
              <a:t>Power Generation</a:t>
            </a:r>
          </a:p>
        </p:txBody>
      </p:sp>
      <p:sp>
        <p:nvSpPr>
          <p:cNvPr id="3" name="サブタイトル 2">
            <a:extLst>
              <a:ext uri="{FF2B5EF4-FFF2-40B4-BE49-F238E27FC236}">
                <a16:creationId xmlns:a16="http://schemas.microsoft.com/office/drawing/2014/main" id="{3D7CF056-4CE4-40F6-B016-693CBA13E938}"/>
              </a:ext>
            </a:extLst>
          </p:cNvPr>
          <p:cNvSpPr>
            <a:spLocks noGrp="1"/>
          </p:cNvSpPr>
          <p:nvPr>
            <p:ph type="subTitle" idx="1"/>
          </p:nvPr>
        </p:nvSpPr>
        <p:spPr>
          <a:xfrm>
            <a:off x="2699792" y="4509120"/>
            <a:ext cx="6085433" cy="1860933"/>
          </a:xfrm>
        </p:spPr>
        <p:txBody>
          <a:bodyPr rtlCol="0">
            <a:normAutofit fontScale="70000" lnSpcReduction="20000"/>
          </a:bodyPr>
          <a:lstStyle/>
          <a:p>
            <a:pPr algn="r" rtl="0"/>
            <a:r>
              <a:rPr lang="en" sz="3200" b="1" dirty="0">
                <a:effectLst/>
                <a:ea typeface="游明朝" panose="02020400000000000000" pitchFamily="18" charset="-128"/>
                <a:cs typeface="Times New Roman" panose="02020603050405020304" pitchFamily="18" charset="0"/>
              </a:rPr>
              <a:t>Briefing for International Media</a:t>
            </a:r>
            <a:endParaRPr lang="en-US" altLang="ja-JP" sz="3200" dirty="0">
              <a:latin typeface="ＭＳ Ｐ明朝" panose="02020600040205080304" pitchFamily="18" charset="-128"/>
              <a:ea typeface="ＭＳ Ｐ明朝" panose="02020600040205080304" pitchFamily="18" charset="-128"/>
            </a:endParaRPr>
          </a:p>
          <a:p>
            <a:pPr algn="r" rtl="0"/>
            <a:r>
              <a:rPr lang="en" sz="3400" dirty="0">
                <a:latin typeface="ＭＳ Ｐ明朝" panose="02020600040205080304" pitchFamily="18" charset="-128"/>
                <a:ea typeface="ＭＳ Ｐ明朝" panose="02020600040205080304" pitchFamily="18" charset="-128"/>
              </a:rPr>
              <a:t>October 21, 2021</a:t>
            </a:r>
            <a:endParaRPr lang="en-US" altLang="ja-JP" sz="3400" dirty="0">
              <a:latin typeface="ＭＳ Ｐ明朝" panose="02020600040205080304" pitchFamily="18" charset="-128"/>
              <a:ea typeface="ＭＳ Ｐ明朝" panose="02020600040205080304" pitchFamily="18" charset="-128"/>
            </a:endParaRPr>
          </a:p>
          <a:p>
            <a:pPr algn="r" rtl="0">
              <a:defRPr/>
            </a:pPr>
            <a:r>
              <a:rPr lang="en" sz="3400" dirty="0">
                <a:latin typeface="ＭＳ Ｐ明朝" panose="02020600040205080304" pitchFamily="18" charset="-128"/>
                <a:ea typeface="ＭＳ Ｐ明朝" panose="02020600040205080304" pitchFamily="18" charset="-128"/>
              </a:rPr>
              <a:t>President, Biomass Industrial Society Network (BIN)</a:t>
            </a:r>
            <a:endParaRPr lang="en-US" altLang="ja-JP" sz="3400" dirty="0">
              <a:latin typeface="ＭＳ Ｐ明朝" panose="02020600040205080304" pitchFamily="18" charset="-128"/>
              <a:ea typeface="ＭＳ Ｐ明朝" panose="02020600040205080304" pitchFamily="18" charset="-128"/>
            </a:endParaRPr>
          </a:p>
          <a:p>
            <a:pPr algn="r" rtl="0" eaLnBrk="1" fontAlgn="auto" hangingPunct="1">
              <a:spcAft>
                <a:spcPts val="0"/>
              </a:spcAft>
              <a:defRPr/>
            </a:pPr>
            <a:r>
              <a:rPr lang="en" sz="3400" dirty="0">
                <a:latin typeface="ＭＳ Ｐ明朝" panose="02020600040205080304" pitchFamily="18" charset="-128"/>
                <a:ea typeface="ＭＳ Ｐ明朝" panose="02020600040205080304" pitchFamily="18" charset="-128"/>
              </a:rPr>
              <a:t>　Miyuki </a:t>
            </a:r>
            <a:r>
              <a:rPr lang="en" sz="3400" dirty="0" err="1">
                <a:latin typeface="ＭＳ Ｐ明朝" panose="02020600040205080304" pitchFamily="18" charset="-128"/>
                <a:ea typeface="ＭＳ Ｐ明朝" panose="02020600040205080304" pitchFamily="18" charset="-128"/>
              </a:rPr>
              <a:t>Tomari</a:t>
            </a:r>
            <a:endParaRPr lang="en-US" altLang="ja-JP" sz="3400" dirty="0">
              <a:latin typeface="ＭＳ Ｐ明朝" panose="02020600040205080304" pitchFamily="18" charset="-128"/>
              <a:ea typeface="ＭＳ Ｐ明朝" panose="02020600040205080304" pitchFamily="18"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E2039EB-A1DE-499F-94F1-3420BDC54418}"/>
              </a:ext>
            </a:extLst>
          </p:cNvPr>
          <p:cNvSpPr>
            <a:spLocks noGrp="1"/>
          </p:cNvSpPr>
          <p:nvPr>
            <p:ph type="sldNum" sz="quarter" idx="12"/>
          </p:nvPr>
        </p:nvSpPr>
        <p:spPr/>
        <p:txBody>
          <a:bodyPr rtlCol="0"/>
          <a:lstStyle/>
          <a:p>
            <a:pPr rtl="0">
              <a:defRPr/>
            </a:pPr>
            <a:fld id="{42A76F67-303F-4F48-B78E-BABB09D627CB}" type="slidenum">
              <a:rPr lang="ja-JP" altLang="en-US" smtClean="0"/>
              <a:pPr>
                <a:defRPr/>
              </a:pPr>
              <a:t>10</a:t>
            </a:fld>
            <a:endParaRPr lang="ja-JP" altLang="en-US"/>
          </a:p>
        </p:txBody>
      </p:sp>
      <p:pic>
        <p:nvPicPr>
          <p:cNvPr id="3" name="コンテンツ プレースホルダー 5" descr="森の中を歩いている&#10;&#10;中程度の精度で自動的に生成された説明">
            <a:extLst>
              <a:ext uri="{FF2B5EF4-FFF2-40B4-BE49-F238E27FC236}">
                <a16:creationId xmlns:a16="http://schemas.microsoft.com/office/drawing/2014/main" id="{4497425E-D917-4670-B9BF-A9806DAEA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62271"/>
            <a:ext cx="8510993" cy="5671779"/>
          </a:xfrm>
          <a:prstGeom prst="rect">
            <a:avLst/>
          </a:prstGeom>
        </p:spPr>
      </p:pic>
      <p:sp>
        <p:nvSpPr>
          <p:cNvPr id="4" name="タイトル 1">
            <a:extLst>
              <a:ext uri="{FF2B5EF4-FFF2-40B4-BE49-F238E27FC236}">
                <a16:creationId xmlns:a16="http://schemas.microsoft.com/office/drawing/2014/main" id="{18D76478-B0E9-4B70-8D5D-B6466A9BCE9B}"/>
              </a:ext>
            </a:extLst>
          </p:cNvPr>
          <p:cNvSpPr txBox="1">
            <a:spLocks/>
          </p:cNvSpPr>
          <p:nvPr/>
        </p:nvSpPr>
        <p:spPr>
          <a:xfrm>
            <a:off x="179512" y="5877272"/>
            <a:ext cx="7467600" cy="864095"/>
          </a:xfrm>
          <a:prstGeom prst="rect">
            <a:avLst/>
          </a:prstGeom>
        </p:spPr>
        <p:txBody>
          <a:bodyPr rtlCol="0">
            <a:normAutofit/>
          </a:bodyPr>
          <a:lstStyle>
            <a:lvl1pPr algn="l" rtl="0" eaLnBrk="0" fontAlgn="base" hangingPunct="0">
              <a:spcBef>
                <a:spcPct val="0"/>
              </a:spcBef>
              <a:spcAft>
                <a:spcPct val="0"/>
              </a:spcAft>
              <a:defRPr kumimoji="1" sz="3000" kern="1200" cap="small">
                <a:solidFill>
                  <a:schemeClr val="tx2"/>
                </a:solidFill>
                <a:latin typeface="+mj-lt"/>
                <a:ea typeface="+mj-ea"/>
                <a:cs typeface="+mj-cs"/>
              </a:defRPr>
            </a:lvl1pPr>
            <a:lvl2pPr algn="l" rtl="0" eaLnBrk="0" fontAlgn="base" hangingPunct="0">
              <a:spcBef>
                <a:spcPct val="0"/>
              </a:spcBef>
              <a:spcAft>
                <a:spcPct val="0"/>
              </a:spcAft>
              <a:defRPr kumimoji="1" sz="3000">
                <a:solidFill>
                  <a:schemeClr val="tx2"/>
                </a:solidFill>
                <a:latin typeface="Century Schoolbook"/>
                <a:ea typeface="ＭＳ Ｐ明朝" pitchFamily="18" charset="-128"/>
              </a:defRPr>
            </a:lvl2pPr>
            <a:lvl3pPr algn="l" rtl="0" eaLnBrk="0" fontAlgn="base" hangingPunct="0">
              <a:spcBef>
                <a:spcPct val="0"/>
              </a:spcBef>
              <a:spcAft>
                <a:spcPct val="0"/>
              </a:spcAft>
              <a:defRPr kumimoji="1" sz="3000">
                <a:solidFill>
                  <a:schemeClr val="tx2"/>
                </a:solidFill>
                <a:latin typeface="Century Schoolbook"/>
                <a:ea typeface="ＭＳ Ｐ明朝" pitchFamily="18" charset="-128"/>
              </a:defRPr>
            </a:lvl3pPr>
            <a:lvl4pPr algn="l" rtl="0" eaLnBrk="0" fontAlgn="base" hangingPunct="0">
              <a:spcBef>
                <a:spcPct val="0"/>
              </a:spcBef>
              <a:spcAft>
                <a:spcPct val="0"/>
              </a:spcAft>
              <a:defRPr kumimoji="1" sz="3000">
                <a:solidFill>
                  <a:schemeClr val="tx2"/>
                </a:solidFill>
                <a:latin typeface="Century Schoolbook"/>
                <a:ea typeface="ＭＳ Ｐ明朝" pitchFamily="18" charset="-128"/>
              </a:defRPr>
            </a:lvl4pPr>
            <a:lvl5pPr algn="l" rtl="0" eaLnBrk="0" fontAlgn="base" hangingPunct="0">
              <a:spcBef>
                <a:spcPct val="0"/>
              </a:spcBef>
              <a:spcAft>
                <a:spcPct val="0"/>
              </a:spcAft>
              <a:defRPr kumimoji="1" sz="3000">
                <a:solidFill>
                  <a:schemeClr val="tx2"/>
                </a:solidFill>
                <a:latin typeface="Century Schoolbook"/>
                <a:ea typeface="ＭＳ Ｐ明朝" pitchFamily="18" charset="-128"/>
              </a:defRPr>
            </a:lvl5pPr>
            <a:lvl6pPr marL="457200" algn="l" rtl="0" fontAlgn="base">
              <a:spcBef>
                <a:spcPct val="0"/>
              </a:spcBef>
              <a:spcAft>
                <a:spcPct val="0"/>
              </a:spcAft>
              <a:defRPr kumimoji="1" sz="3000">
                <a:solidFill>
                  <a:schemeClr val="tx2"/>
                </a:solidFill>
                <a:latin typeface="Century Schoolbook"/>
                <a:ea typeface="ＭＳ Ｐ明朝" pitchFamily="18" charset="-128"/>
              </a:defRPr>
            </a:lvl6pPr>
            <a:lvl7pPr marL="914400" algn="l" rtl="0" fontAlgn="base">
              <a:spcBef>
                <a:spcPct val="0"/>
              </a:spcBef>
              <a:spcAft>
                <a:spcPct val="0"/>
              </a:spcAft>
              <a:defRPr kumimoji="1" sz="3000">
                <a:solidFill>
                  <a:schemeClr val="tx2"/>
                </a:solidFill>
                <a:latin typeface="Century Schoolbook"/>
                <a:ea typeface="ＭＳ Ｐ明朝" pitchFamily="18" charset="-128"/>
              </a:defRPr>
            </a:lvl7pPr>
            <a:lvl8pPr marL="1371600" algn="l" rtl="0" fontAlgn="base">
              <a:spcBef>
                <a:spcPct val="0"/>
              </a:spcBef>
              <a:spcAft>
                <a:spcPct val="0"/>
              </a:spcAft>
              <a:defRPr kumimoji="1" sz="3000">
                <a:solidFill>
                  <a:schemeClr val="tx2"/>
                </a:solidFill>
                <a:latin typeface="Century Schoolbook"/>
                <a:ea typeface="ＭＳ Ｐ明朝" pitchFamily="18" charset="-128"/>
              </a:defRPr>
            </a:lvl8pPr>
            <a:lvl9pPr marL="1828800" algn="l" rtl="0" fontAlgn="base">
              <a:spcBef>
                <a:spcPct val="0"/>
              </a:spcBef>
              <a:spcAft>
                <a:spcPct val="0"/>
              </a:spcAft>
              <a:defRPr kumimoji="1" sz="3000">
                <a:solidFill>
                  <a:schemeClr val="tx2"/>
                </a:solidFill>
                <a:latin typeface="Century Schoolbook"/>
                <a:ea typeface="ＭＳ Ｐ明朝" pitchFamily="18" charset="-128"/>
              </a:defRPr>
            </a:lvl9pPr>
          </a:lstStyle>
          <a:p>
            <a:pPr rtl="0"/>
            <a:r>
              <a:rPr lang="en" sz="1800" b="1" dirty="0">
                <a:latin typeface="ＭＳ Ｐゴシック" panose="020B0600070205080204" pitchFamily="50" charset="-128"/>
                <a:ea typeface="ＭＳ Ｐゴシック" panose="020B0600070205080204" pitchFamily="50" charset="-128"/>
              </a:rPr>
              <a:t>Logging permission for this primary forest area has been granted to a pellet company (Photo: Conservation North)</a:t>
            </a:r>
            <a:endParaRPr lang="ja-JP" altLang="en-US" sz="18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2329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992090C-451F-43C0-BB0D-22AC2C961655}"/>
              </a:ext>
            </a:extLst>
          </p:cNvPr>
          <p:cNvSpPr>
            <a:spLocks noGrp="1"/>
          </p:cNvSpPr>
          <p:nvPr>
            <p:ph type="sldNum" sz="quarter" idx="11"/>
          </p:nvPr>
        </p:nvSpPr>
        <p:spPr/>
        <p:txBody>
          <a:bodyPr rtlCol="0"/>
          <a:lstStyle/>
          <a:p>
            <a:pPr rtl="0">
              <a:defRPr/>
            </a:pPr>
            <a:fld id="{2611220A-513B-4EC9-888E-A87410406B8E}" type="slidenum">
              <a:rPr lang="ja-JP" altLang="en-US" smtClean="0"/>
              <a:pPr>
                <a:defRPr/>
              </a:pPr>
              <a:t>11</a:t>
            </a:fld>
            <a:endParaRPr lang="ja-JP" altLang="en-US"/>
          </a:p>
        </p:txBody>
      </p:sp>
      <p:sp>
        <p:nvSpPr>
          <p:cNvPr id="3" name="テキスト ボックス 2">
            <a:extLst>
              <a:ext uri="{FF2B5EF4-FFF2-40B4-BE49-F238E27FC236}">
                <a16:creationId xmlns:a16="http://schemas.microsoft.com/office/drawing/2014/main" id="{C4DC99FB-612F-4432-A7D3-118561F6001E}"/>
              </a:ext>
            </a:extLst>
          </p:cNvPr>
          <p:cNvSpPr txBox="1"/>
          <p:nvPr/>
        </p:nvSpPr>
        <p:spPr>
          <a:xfrm rot="5400000">
            <a:off x="5571837" y="2789203"/>
            <a:ext cx="4176464" cy="415498"/>
          </a:xfrm>
          <a:prstGeom prst="rect">
            <a:avLst/>
          </a:prstGeom>
          <a:noFill/>
        </p:spPr>
        <p:txBody>
          <a:bodyPr wrap="square" rtlCol="0">
            <a:spAutoFit/>
          </a:bodyPr>
          <a:lstStyle/>
          <a:p>
            <a:pPr rtl="0"/>
            <a:r>
              <a:rPr lang="en" sz="1200" dirty="0"/>
              <a:t>Source: Column (1), Biomass White Paper 2021</a:t>
            </a:r>
            <a:endParaRPr kumimoji="1" lang="en-US" altLang="ja-JP" sz="1200" dirty="0"/>
          </a:p>
          <a:p>
            <a:pPr rtl="0"/>
            <a:r>
              <a:rPr lang="en" sz="800" dirty="0"/>
              <a:t>https://www.npobin.net/hakusho/2021/topix_01.html#column01</a:t>
            </a:r>
            <a:endParaRPr kumimoji="1" lang="ja-JP" altLang="en-US" sz="800" dirty="0"/>
          </a:p>
        </p:txBody>
      </p:sp>
      <p:sp>
        <p:nvSpPr>
          <p:cNvPr id="5" name="テキスト ボックス 4">
            <a:extLst>
              <a:ext uri="{FF2B5EF4-FFF2-40B4-BE49-F238E27FC236}">
                <a16:creationId xmlns:a16="http://schemas.microsoft.com/office/drawing/2014/main" id="{05248CEF-BE1F-4E78-A1F2-8990C2F8B441}"/>
              </a:ext>
            </a:extLst>
          </p:cNvPr>
          <p:cNvSpPr txBox="1"/>
          <p:nvPr/>
        </p:nvSpPr>
        <p:spPr>
          <a:xfrm>
            <a:off x="539552" y="5734050"/>
            <a:ext cx="6912768" cy="738664"/>
          </a:xfrm>
          <a:prstGeom prst="rect">
            <a:avLst/>
          </a:prstGeom>
          <a:noFill/>
        </p:spPr>
        <p:txBody>
          <a:bodyPr wrap="square" rtlCol="0">
            <a:spAutoFit/>
          </a:bodyPr>
          <a:lstStyle/>
          <a:p>
            <a:pPr rtl="0"/>
            <a:r>
              <a:rPr lang="en" sz="1400" dirty="0"/>
              <a:t>Sustainable Development Scenario (SDS): The value per unit of electricity that the world will need to achieve by 2040 to meet the goals of the Paris Agreement, presented by the International Energy Agency (IEA). In this figure, only domestic forest scraps, etc., meets the SDS value.</a:t>
            </a:r>
            <a:endParaRPr kumimoji="1" lang="ja-JP" altLang="en-US" sz="1400" dirty="0"/>
          </a:p>
        </p:txBody>
      </p:sp>
      <p:sp>
        <p:nvSpPr>
          <p:cNvPr id="14" name="タイトル 1">
            <a:extLst>
              <a:ext uri="{FF2B5EF4-FFF2-40B4-BE49-F238E27FC236}">
                <a16:creationId xmlns:a16="http://schemas.microsoft.com/office/drawing/2014/main" id="{12ACD4E8-9C22-4D6B-8800-0B0E742EFA35}"/>
              </a:ext>
            </a:extLst>
          </p:cNvPr>
          <p:cNvSpPr>
            <a:spLocks noGrp="1"/>
          </p:cNvSpPr>
          <p:nvPr>
            <p:ph type="title"/>
          </p:nvPr>
        </p:nvSpPr>
        <p:spPr>
          <a:xfrm>
            <a:off x="444258" y="188640"/>
            <a:ext cx="7672388" cy="415498"/>
          </a:xfrm>
        </p:spPr>
        <p:txBody>
          <a:bodyPr rtlCol="0" anchor="t">
            <a:normAutofit/>
          </a:bodyPr>
          <a:lstStyle/>
          <a:p>
            <a:pPr rtl="0"/>
            <a:r>
              <a:rPr lang="en-GB" sz="1600" dirty="0"/>
              <a:t>Proposals for GHG Standards for FIT Biomass Power Generation</a:t>
            </a:r>
          </a:p>
        </p:txBody>
      </p:sp>
      <p:pic>
        <p:nvPicPr>
          <p:cNvPr id="1026" name="Picture 2">
            <a:extLst>
              <a:ext uri="{FF2B5EF4-FFF2-40B4-BE49-F238E27FC236}">
                <a16:creationId xmlns:a16="http://schemas.microsoft.com/office/drawing/2014/main" id="{7F14A8F7-75D1-4FD3-B918-86A7CA269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58" y="627777"/>
            <a:ext cx="7080070" cy="504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433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スライド番号プレースホルダー 3">
            <a:extLst>
              <a:ext uri="{FF2B5EF4-FFF2-40B4-BE49-F238E27FC236}">
                <a16:creationId xmlns:a16="http://schemas.microsoft.com/office/drawing/2014/main" id="{E2D4CE54-56A7-497E-9C32-E9795427749A}"/>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ts val="600"/>
              </a:spcBef>
              <a:buClr>
                <a:schemeClr val="accent1"/>
              </a:buClr>
              <a:buSzPct val="70000"/>
              <a:buFont typeface="Wingdings" panose="05000000000000000000" pitchFamily="2" charset="2"/>
              <a:buChar char=""/>
              <a:defRPr kumimoji="1" sz="2400">
                <a:solidFill>
                  <a:schemeClr val="tx1"/>
                </a:solidFill>
                <a:latin typeface="Century Schoolbook" panose="02040604050505020304" pitchFamily="18" charset="0"/>
                <a:ea typeface="ＭＳ Ｐ明朝" panose="02020600040205080304" pitchFamily="18" charset="-128"/>
              </a:defRPr>
            </a:lvl1pPr>
            <a:lvl2pPr marL="742950" indent="-285750">
              <a:spcBef>
                <a:spcPct val="20000"/>
              </a:spcBef>
              <a:buClr>
                <a:schemeClr val="accent1"/>
              </a:buClr>
              <a:buSzPct val="80000"/>
              <a:buFont typeface="Wingdings 2" panose="05020102010507070707" pitchFamily="18" charset="2"/>
              <a:buChar char=""/>
              <a:defRPr kumimoji="1" sz="2100">
                <a:solidFill>
                  <a:schemeClr val="tx1"/>
                </a:solidFill>
                <a:latin typeface="Century Schoolbook" panose="02040604050505020304" pitchFamily="18" charset="0"/>
                <a:ea typeface="ＭＳ Ｐ明朝" panose="02020600040205080304" pitchFamily="18" charset="-128"/>
              </a:defRPr>
            </a:lvl2pPr>
            <a:lvl3pPr marL="1143000" indent="-228600">
              <a:spcBef>
                <a:spcPct val="20000"/>
              </a:spcBef>
              <a:buClr>
                <a:srgbClr val="E0752F"/>
              </a:buClr>
              <a:buSzPct val="60000"/>
              <a:buFont typeface="Wingdings" panose="05000000000000000000" pitchFamily="2" charset="2"/>
              <a:buChar char=""/>
              <a:defRPr kumimoji="1">
                <a:solidFill>
                  <a:schemeClr val="tx1"/>
                </a:solidFill>
                <a:latin typeface="Century Schoolbook" panose="02040604050505020304" pitchFamily="18" charset="0"/>
                <a:ea typeface="ＭＳ Ｐ明朝" panose="02020600040205080304" pitchFamily="18" charset="-128"/>
              </a:defRPr>
            </a:lvl3pPr>
            <a:lvl4pPr marL="1600200" indent="-228600">
              <a:spcBef>
                <a:spcPct val="20000"/>
              </a:spcBef>
              <a:buClr>
                <a:srgbClr val="FEC3AE"/>
              </a:buClr>
              <a:buSzPct val="60000"/>
              <a:buFont typeface="Wingdings" panose="05000000000000000000" pitchFamily="2" charset="2"/>
              <a:buChar char=""/>
              <a:defRPr kumimoji="1">
                <a:solidFill>
                  <a:schemeClr val="tx1"/>
                </a:solidFill>
                <a:latin typeface="Century Schoolbook" panose="02040604050505020304" pitchFamily="18" charset="0"/>
                <a:ea typeface="ＭＳ Ｐ明朝" panose="02020600040205080304" pitchFamily="18" charset="-128"/>
              </a:defRPr>
            </a:lvl4pPr>
            <a:lvl5pPr marL="2057400" indent="-228600">
              <a:spcBef>
                <a:spcPct val="20000"/>
              </a:spcBef>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kumimoji="1" sz="1600">
                <a:solidFill>
                  <a:schemeClr val="tx1"/>
                </a:solidFill>
                <a:latin typeface="Century Schoolbook" panose="02040604050505020304" pitchFamily="18" charset="0"/>
                <a:ea typeface="ＭＳ Ｐ明朝" panose="02020600040205080304" pitchFamily="18" charset="-128"/>
              </a:defRPr>
            </a:lvl9pPr>
          </a:lstStyle>
          <a:p>
            <a:pPr rtl="0">
              <a:spcBef>
                <a:spcPct val="0"/>
              </a:spcBef>
              <a:buClrTx/>
              <a:buSzTx/>
              <a:buFontTx/>
              <a:buNone/>
            </a:pPr>
            <a:fld id="{56A338C9-0A10-4CE9-9FB3-59522B17B1B0}" type="slidenum">
              <a:rPr lang="ja-JP" altLang="en-US" sz="1400" smtClean="0">
                <a:solidFill>
                  <a:srgbClr val="FFFFFF"/>
                </a:solidFill>
              </a:rPr>
              <a:pPr>
                <a:spcBef>
                  <a:spcPct val="0"/>
                </a:spcBef>
                <a:buClrTx/>
                <a:buSzTx/>
                <a:buFontTx/>
                <a:buNone/>
              </a:pPr>
              <a:t>12</a:t>
            </a:fld>
            <a:endParaRPr lang="ja-JP" altLang="en-US" sz="1400">
              <a:solidFill>
                <a:srgbClr val="FFFFFF"/>
              </a:solidFill>
            </a:endParaRPr>
          </a:p>
        </p:txBody>
      </p:sp>
      <p:sp>
        <p:nvSpPr>
          <p:cNvPr id="5" name="Rectangle 3">
            <a:extLst>
              <a:ext uri="{FF2B5EF4-FFF2-40B4-BE49-F238E27FC236}">
                <a16:creationId xmlns:a16="http://schemas.microsoft.com/office/drawing/2014/main" id="{325CE8FA-27A9-45CC-97DE-76F5005953F4}"/>
              </a:ext>
            </a:extLst>
          </p:cNvPr>
          <p:cNvSpPr txBox="1">
            <a:spLocks noChangeArrowheads="1"/>
          </p:cNvSpPr>
          <p:nvPr/>
        </p:nvSpPr>
        <p:spPr bwMode="auto">
          <a:xfrm>
            <a:off x="404812" y="1268760"/>
            <a:ext cx="7782775" cy="48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kumimoji="1"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kumimoji="1"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umimoji="1"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umimoji="1"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a:lstStyle>
          <a:p>
            <a:pPr rtl="0" eaLnBrk="1" hangingPunct="1">
              <a:lnSpc>
                <a:spcPct val="0"/>
              </a:lnSpc>
              <a:buFont typeface="Wingdings" panose="05000000000000000000" pitchFamily="2" charset="2"/>
              <a:buNone/>
              <a:defRPr/>
            </a:pPr>
            <a:endParaRPr lang="ja-JP" altLang="en-US" sz="2000" dirty="0"/>
          </a:p>
          <a:p>
            <a:pPr rtl="0" eaLnBrk="1" hangingPunct="1">
              <a:lnSpc>
                <a:spcPct val="90000"/>
              </a:lnSpc>
              <a:buFont typeface="Arial" charset="0"/>
              <a:buChar char="•"/>
              <a:defRPr/>
            </a:pPr>
            <a:r>
              <a:rPr lang="en" sz="1800" dirty="0">
                <a:latin typeface="+mn-ea"/>
              </a:rPr>
              <a:t>Established in 1999 (incorporated as an NPO in 2004)</a:t>
            </a:r>
            <a:endParaRPr lang="en-US" altLang="ja-JP" sz="1800" dirty="0">
              <a:latin typeface="+mn-ea"/>
            </a:endParaRPr>
          </a:p>
          <a:p>
            <a:pPr rtl="0" eaLnBrk="1" hangingPunct="1">
              <a:lnSpc>
                <a:spcPct val="90000"/>
              </a:lnSpc>
              <a:buFont typeface="Arial" charset="0"/>
              <a:buChar char="•"/>
              <a:defRPr/>
            </a:pPr>
            <a:r>
              <a:rPr lang="en" sz="1800" dirty="0">
                <a:latin typeface="+mn-ea"/>
              </a:rPr>
              <a:t>Conducts awareness-raising and other activities to promote the sustainable use of biomass</a:t>
            </a:r>
            <a:endParaRPr lang="en-US" altLang="ja-JP" sz="1800" dirty="0">
              <a:latin typeface="+mn-ea"/>
            </a:endParaRPr>
          </a:p>
          <a:p>
            <a:pPr rtl="0" eaLnBrk="1" hangingPunct="1">
              <a:lnSpc>
                <a:spcPct val="90000"/>
              </a:lnSpc>
              <a:buFont typeface="Arial" charset="0"/>
              <a:buChar char="•"/>
              <a:defRPr/>
            </a:pPr>
            <a:r>
              <a:rPr lang="en" sz="1800" dirty="0">
                <a:latin typeface="+mn-ea"/>
              </a:rPr>
              <a:t>Holds study meetings once a month</a:t>
            </a:r>
          </a:p>
          <a:p>
            <a:pPr rtl="0" eaLnBrk="1" hangingPunct="1">
              <a:lnSpc>
                <a:spcPct val="90000"/>
              </a:lnSpc>
              <a:buFont typeface="Arial" charset="0"/>
              <a:buChar char="•"/>
              <a:defRPr/>
            </a:pPr>
            <a:r>
              <a:rPr lang="en" sz="1800" dirty="0">
                <a:latin typeface="+mn-ea"/>
              </a:rPr>
              <a:t>Prepares biomass white papers (online and booklet versions)</a:t>
            </a:r>
            <a:endParaRPr lang="en-US" altLang="ja-JP" sz="1800" dirty="0">
              <a:latin typeface="+mn-ea"/>
            </a:endParaRPr>
          </a:p>
          <a:p>
            <a:pPr marL="0" indent="0" rtl="0" eaLnBrk="1" hangingPunct="1">
              <a:lnSpc>
                <a:spcPct val="90000"/>
              </a:lnSpc>
              <a:buFont typeface="Wingdings" panose="05000000000000000000" pitchFamily="2" charset="2"/>
              <a:buNone/>
              <a:defRPr/>
            </a:pPr>
            <a:r>
              <a:rPr lang="en" sz="1800" dirty="0">
                <a:latin typeface="+mn-ea"/>
              </a:rPr>
              <a:t>　　　http://www.npobin.net/hakusho/2021/</a:t>
            </a:r>
          </a:p>
          <a:p>
            <a:pPr rtl="0" eaLnBrk="1" hangingPunct="1">
              <a:lnSpc>
                <a:spcPct val="90000"/>
              </a:lnSpc>
              <a:buFont typeface="Arial" charset="0"/>
              <a:buChar char="•"/>
              <a:defRPr/>
            </a:pPr>
            <a:r>
              <a:rPr lang="en" sz="1800" dirty="0">
                <a:latin typeface="+mn-ea"/>
              </a:rPr>
              <a:t>Mailing lists and mail magazines</a:t>
            </a:r>
          </a:p>
          <a:p>
            <a:pPr rtl="0" eaLnBrk="1" hangingPunct="1">
              <a:lnSpc>
                <a:spcPct val="90000"/>
              </a:lnSpc>
              <a:buFont typeface="Arial" charset="0"/>
              <a:buChar char="•"/>
              <a:defRPr/>
            </a:pPr>
            <a:r>
              <a:rPr lang="en" sz="1800" dirty="0">
                <a:latin typeface="+mn-ea"/>
              </a:rPr>
              <a:t>Conducts researches, and provides recommendations and advice on biomass</a:t>
            </a:r>
            <a:endParaRPr lang="en-US" altLang="ja-JP" sz="1800" dirty="0">
              <a:latin typeface="+mn-ea"/>
            </a:endParaRPr>
          </a:p>
          <a:p>
            <a:pPr rtl="0" eaLnBrk="1" hangingPunct="1">
              <a:lnSpc>
                <a:spcPct val="90000"/>
              </a:lnSpc>
              <a:buFont typeface="Arial" charset="0"/>
              <a:buChar char="•"/>
              <a:defRPr/>
            </a:pPr>
            <a:endParaRPr lang="ja-JP" altLang="en-US" sz="1800" dirty="0">
              <a:latin typeface="+mn-ea"/>
            </a:endParaRPr>
          </a:p>
          <a:p>
            <a:pPr rtl="0" eaLnBrk="1" hangingPunct="1">
              <a:lnSpc>
                <a:spcPct val="80000"/>
              </a:lnSpc>
              <a:buFont typeface="Wingdings" panose="05000000000000000000" pitchFamily="2" charset="2"/>
              <a:buNone/>
              <a:defRPr/>
            </a:pPr>
            <a:r>
              <a:rPr lang="en" sz="1800" dirty="0">
                <a:latin typeface="+mn-ea"/>
              </a:rPr>
              <a:t>Secretariat</a:t>
            </a:r>
          </a:p>
          <a:p>
            <a:pPr rtl="0" eaLnBrk="1" hangingPunct="1">
              <a:lnSpc>
                <a:spcPct val="80000"/>
              </a:lnSpc>
              <a:buFont typeface="Wingdings" panose="05000000000000000000" pitchFamily="2" charset="2"/>
              <a:buNone/>
              <a:defRPr/>
            </a:pPr>
            <a:r>
              <a:rPr lang="en" sz="1800" dirty="0">
                <a:latin typeface="+mn-ea"/>
              </a:rPr>
              <a:t>　3-15-12 Shinokidai, Kashiwa, Chiba 277-0945 Japan</a:t>
            </a:r>
          </a:p>
          <a:p>
            <a:pPr algn="r" rtl="0" eaLnBrk="1" hangingPunct="1">
              <a:lnSpc>
                <a:spcPct val="80000"/>
              </a:lnSpc>
              <a:buFont typeface="Wingdings" panose="05000000000000000000" pitchFamily="2" charset="2"/>
              <a:buNone/>
              <a:defRPr/>
            </a:pPr>
            <a:r>
              <a:rPr lang="en" sz="1800" dirty="0">
                <a:latin typeface="+mn-ea"/>
              </a:rPr>
              <a:t>　Tel: 047-389-1552  Fax:047-389-1552</a:t>
            </a:r>
          </a:p>
          <a:p>
            <a:pPr algn="r" rtl="0" eaLnBrk="1" hangingPunct="1">
              <a:lnSpc>
                <a:spcPct val="80000"/>
              </a:lnSpc>
              <a:buFont typeface="Wingdings" panose="05000000000000000000" pitchFamily="2" charset="2"/>
              <a:buNone/>
              <a:defRPr/>
            </a:pPr>
            <a:r>
              <a:rPr lang="en" sz="1800" dirty="0">
                <a:latin typeface="+mn-ea"/>
              </a:rPr>
              <a:t>　E-mail:mail@npobin.net　http://www.npobin.net</a:t>
            </a:r>
            <a:endParaRPr lang="ja-JP" altLang="en-US" sz="1800" dirty="0">
              <a:latin typeface="+mn-ea"/>
            </a:endParaRPr>
          </a:p>
        </p:txBody>
      </p:sp>
      <p:sp>
        <p:nvSpPr>
          <p:cNvPr id="4" name="タイトル 1">
            <a:extLst>
              <a:ext uri="{FF2B5EF4-FFF2-40B4-BE49-F238E27FC236}">
                <a16:creationId xmlns:a16="http://schemas.microsoft.com/office/drawing/2014/main" id="{4778F817-9AE7-47A4-8AAD-288367F784BC}"/>
              </a:ext>
            </a:extLst>
          </p:cNvPr>
          <p:cNvSpPr>
            <a:spLocks noGrp="1"/>
          </p:cNvSpPr>
          <p:nvPr>
            <p:ph type="title"/>
          </p:nvPr>
        </p:nvSpPr>
        <p:spPr>
          <a:xfrm>
            <a:off x="395536" y="260647"/>
            <a:ext cx="7920880" cy="856273"/>
          </a:xfrm>
        </p:spPr>
        <p:txBody>
          <a:bodyPr rtlCol="0">
            <a:normAutofit fontScale="90000"/>
          </a:bodyPr>
          <a:lstStyle/>
          <a:p>
            <a:pPr rtl="0"/>
            <a:r>
              <a:rPr lang="en-GB" dirty="0"/>
              <a:t>Overview of the Biomass Industrial Society Network (BIN)</a:t>
            </a:r>
          </a:p>
        </p:txBody>
      </p:sp>
    </p:spTree>
    <p:extLst>
      <p:ext uri="{BB962C8B-B14F-4D97-AF65-F5344CB8AC3E}">
        <p14:creationId xmlns:p14="http://schemas.microsoft.com/office/powerpoint/2010/main" val="180846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7F1840-AB2E-44E6-A2AE-4696A90149CB}"/>
              </a:ext>
            </a:extLst>
          </p:cNvPr>
          <p:cNvSpPr>
            <a:spLocks noGrp="1"/>
          </p:cNvSpPr>
          <p:nvPr>
            <p:ph type="title"/>
          </p:nvPr>
        </p:nvSpPr>
        <p:spPr>
          <a:xfrm>
            <a:off x="457200" y="274638"/>
            <a:ext cx="7467600" cy="778098"/>
          </a:xfrm>
        </p:spPr>
        <p:txBody>
          <a:bodyPr rtlCol="0">
            <a:normAutofit fontScale="90000"/>
          </a:bodyPr>
          <a:lstStyle/>
          <a:p>
            <a:pPr rtl="0"/>
            <a:r>
              <a:rPr lang="en" dirty="0"/>
              <a:t>Overview of Biomass Utilization and Forestry in Japan</a:t>
            </a:r>
          </a:p>
        </p:txBody>
      </p:sp>
      <p:sp>
        <p:nvSpPr>
          <p:cNvPr id="3" name="コンテンツ プレースホルダー 2">
            <a:extLst>
              <a:ext uri="{FF2B5EF4-FFF2-40B4-BE49-F238E27FC236}">
                <a16:creationId xmlns:a16="http://schemas.microsoft.com/office/drawing/2014/main" id="{7B34CE9D-783B-4DAD-8C0D-D4BB6F2603C4}"/>
              </a:ext>
            </a:extLst>
          </p:cNvPr>
          <p:cNvSpPr>
            <a:spLocks noGrp="1"/>
          </p:cNvSpPr>
          <p:nvPr>
            <p:ph sz="quarter" idx="1"/>
          </p:nvPr>
        </p:nvSpPr>
        <p:spPr>
          <a:xfrm>
            <a:off x="457200" y="1380998"/>
            <a:ext cx="7931224" cy="4424266"/>
          </a:xfrm>
        </p:spPr>
        <p:txBody>
          <a:bodyPr rtlCol="0"/>
          <a:lstStyle/>
          <a:p>
            <a:pPr rtl="0"/>
            <a:r>
              <a:rPr lang="en" sz="2000" dirty="0"/>
              <a:t>Primary industries have lacked international competitiveness and have been pushed aside by imports.</a:t>
            </a:r>
            <a:endParaRPr kumimoji="1" lang="en-US" altLang="ja-JP" sz="2000" dirty="0"/>
          </a:p>
          <a:p>
            <a:pPr rtl="0"/>
            <a:r>
              <a:rPr lang="en" sz="2000" dirty="0"/>
              <a:t>For many years, forestry has relied on subsidies.</a:t>
            </a:r>
            <a:endParaRPr lang="en-US" altLang="ja-JP" sz="2000" dirty="0"/>
          </a:p>
          <a:p>
            <a:pPr rtl="0"/>
            <a:r>
              <a:rPr lang="en" sz="2000" dirty="0"/>
              <a:t>From around 2000, biomass began to receive policy support as a renewable energy source, but growth has been sluggish with few exceptions.</a:t>
            </a:r>
            <a:endParaRPr kumimoji="1" lang="en-US" altLang="ja-JP" sz="2000" dirty="0"/>
          </a:p>
          <a:p>
            <a:pPr rtl="0"/>
            <a:r>
              <a:rPr lang="en" sz="2000" dirty="0"/>
              <a:t>The purpose of FIT system, which started in 2012, was to utilize forest scraps of forest land in Japan.. However, in order to add to the amount of renewable energy introduced, the scheme also promotes power generation using imported biomass.</a:t>
            </a:r>
            <a:endParaRPr lang="en-US" altLang="ja-JP" sz="2000" dirty="0"/>
          </a:p>
          <a:p>
            <a:pPr rtl="0"/>
            <a:r>
              <a:rPr lang="en" sz="2000" dirty="0"/>
              <a:t>Many foreign companies are also involved in large-scale imported biomass power generation projects.</a:t>
            </a:r>
            <a:endParaRPr kumimoji="1" lang="ja-JP" altLang="en-US" sz="2000" dirty="0"/>
          </a:p>
        </p:txBody>
      </p:sp>
      <p:sp>
        <p:nvSpPr>
          <p:cNvPr id="4" name="スライド番号プレースホルダー 3">
            <a:extLst>
              <a:ext uri="{FF2B5EF4-FFF2-40B4-BE49-F238E27FC236}">
                <a16:creationId xmlns:a16="http://schemas.microsoft.com/office/drawing/2014/main" id="{476B54AA-FEF4-4F98-8C45-FBCDF157BB8E}"/>
              </a:ext>
            </a:extLst>
          </p:cNvPr>
          <p:cNvSpPr>
            <a:spLocks noGrp="1"/>
          </p:cNvSpPr>
          <p:nvPr>
            <p:ph type="sldNum" sz="quarter" idx="11"/>
          </p:nvPr>
        </p:nvSpPr>
        <p:spPr/>
        <p:txBody>
          <a:bodyPr rtlCol="0"/>
          <a:lstStyle/>
          <a:p>
            <a:pPr rtl="0">
              <a:defRPr/>
            </a:pPr>
            <a:fld id="{2611220A-513B-4EC9-888E-A87410406B8E}" type="slidenum">
              <a:rPr lang="ja-JP" altLang="en-US" smtClean="0"/>
              <a:pPr>
                <a:defRPr/>
              </a:pPr>
              <a:t>2</a:t>
            </a:fld>
            <a:endParaRPr lang="ja-JP" altLang="en-US"/>
          </a:p>
        </p:txBody>
      </p:sp>
    </p:spTree>
    <p:extLst>
      <p:ext uri="{BB962C8B-B14F-4D97-AF65-F5344CB8AC3E}">
        <p14:creationId xmlns:p14="http://schemas.microsoft.com/office/powerpoint/2010/main" val="3770695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3F0AA33-5999-4273-B962-11E26D7B2314}"/>
              </a:ext>
            </a:extLst>
          </p:cNvPr>
          <p:cNvSpPr>
            <a:spLocks noGrp="1"/>
          </p:cNvSpPr>
          <p:nvPr>
            <p:ph sz="quarter" idx="1"/>
          </p:nvPr>
        </p:nvSpPr>
        <p:spPr>
          <a:xfrm>
            <a:off x="289466" y="1196752"/>
            <a:ext cx="7954942" cy="4680520"/>
          </a:xfrm>
        </p:spPr>
        <p:txBody>
          <a:bodyPr rtlCol="0"/>
          <a:lstStyle/>
          <a:p>
            <a:pPr rtl="0"/>
            <a:r>
              <a:rPr lang="en" sz="2000" dirty="0"/>
              <a:t>A scheme to promote renewable energy sources, such as solar, wind, and biomass.</a:t>
            </a:r>
            <a:endParaRPr kumimoji="1" lang="en-US" altLang="ja-JP" sz="2000" dirty="0"/>
          </a:p>
          <a:p>
            <a:pPr rtl="0"/>
            <a:r>
              <a:rPr lang="en" sz="2000" dirty="0"/>
              <a:t>Objectives: </a:t>
            </a:r>
            <a:r>
              <a:rPr lang="en" sz="2000" u="sng" dirty="0">
                <a:solidFill>
                  <a:srgbClr val="FF0000"/>
                </a:solidFill>
              </a:rPr>
              <a:t>Reduce environmental load</a:t>
            </a:r>
            <a:r>
              <a:rPr lang="en" sz="2000" dirty="0"/>
              <a:t>, strengthen Japan's international competitiveness and </a:t>
            </a:r>
            <a:r>
              <a:rPr lang="en" sz="2000" u="sng" dirty="0">
                <a:solidFill>
                  <a:srgbClr val="FF0000"/>
                </a:solidFill>
              </a:rPr>
              <a:t>promote industries</a:t>
            </a:r>
            <a:r>
              <a:rPr lang="en" sz="2000" dirty="0"/>
              <a:t>, and </a:t>
            </a:r>
            <a:r>
              <a:rPr lang="en" sz="2000" u="sng" dirty="0">
                <a:solidFill>
                  <a:srgbClr val="FF0000"/>
                </a:solidFill>
              </a:rPr>
              <a:t>revitalize local communities.</a:t>
            </a:r>
            <a:endParaRPr lang="en-US" altLang="ja-JP" sz="2000" u="sng" dirty="0">
              <a:solidFill>
                <a:srgbClr val="FF0000"/>
              </a:solidFill>
            </a:endParaRPr>
          </a:p>
          <a:p>
            <a:pPr rtl="0"/>
            <a:r>
              <a:rPr lang="en" sz="2000" dirty="0"/>
              <a:t>Began in July 2012.</a:t>
            </a:r>
            <a:endParaRPr lang="en-US" altLang="ja-JP" sz="2000" dirty="0"/>
          </a:p>
          <a:p>
            <a:pPr rtl="0"/>
            <a:r>
              <a:rPr lang="en" sz="2000" dirty="0"/>
              <a:t>Renewable energy power is purchased at a high price to increase power generation projects.</a:t>
            </a:r>
            <a:endParaRPr kumimoji="1" lang="en-US" altLang="ja-JP" sz="2000" dirty="0"/>
          </a:p>
          <a:p>
            <a:pPr rtl="0"/>
            <a:r>
              <a:rPr lang="en" sz="2000" dirty="0"/>
              <a:t>Electricity users (Japanese citizens) bear the cost of purchasing electricity at high price.</a:t>
            </a:r>
            <a:endParaRPr lang="en-US" altLang="ja-JP" sz="2000" dirty="0"/>
          </a:p>
          <a:p>
            <a:pPr rtl="0"/>
            <a:r>
              <a:rPr lang="en" sz="2000" dirty="0"/>
              <a:t>Helped to increase electricity from renewable energy sources, but there are problems with the scheme design (purchase price was too high, etc.) → the system went through many changes and improvements</a:t>
            </a:r>
            <a:endParaRPr kumimoji="1" lang="en-US" altLang="ja-JP" sz="2000" dirty="0"/>
          </a:p>
          <a:p>
            <a:pPr rtl="0"/>
            <a:r>
              <a:rPr lang="en" sz="2000" dirty="0"/>
              <a:t>Transition to FIP system in 2022</a:t>
            </a:r>
            <a:endParaRPr kumimoji="1" lang="en-US" altLang="ja-JP" sz="2000" dirty="0"/>
          </a:p>
        </p:txBody>
      </p:sp>
      <p:sp>
        <p:nvSpPr>
          <p:cNvPr id="4" name="スライド番号プレースホルダー 3">
            <a:extLst>
              <a:ext uri="{FF2B5EF4-FFF2-40B4-BE49-F238E27FC236}">
                <a16:creationId xmlns:a16="http://schemas.microsoft.com/office/drawing/2014/main" id="{B70DA851-DFA5-4C62-8B9A-105D7A035D95}"/>
              </a:ext>
            </a:extLst>
          </p:cNvPr>
          <p:cNvSpPr>
            <a:spLocks noGrp="1"/>
          </p:cNvSpPr>
          <p:nvPr>
            <p:ph type="sldNum" sz="quarter" idx="11"/>
          </p:nvPr>
        </p:nvSpPr>
        <p:spPr/>
        <p:txBody>
          <a:bodyPr rtlCol="0"/>
          <a:lstStyle/>
          <a:p>
            <a:pPr rtl="0">
              <a:defRPr/>
            </a:pPr>
            <a:fld id="{F55CA3DB-A18D-4F62-A70E-CB251D1E850F}" type="slidenum">
              <a:rPr lang="ja-JP" altLang="en-US" smtClean="0"/>
              <a:pPr>
                <a:defRPr/>
              </a:pPr>
              <a:t>3</a:t>
            </a:fld>
            <a:endParaRPr lang="ja-JP" altLang="en-US" dirty="0"/>
          </a:p>
        </p:txBody>
      </p:sp>
      <p:sp>
        <p:nvSpPr>
          <p:cNvPr id="5" name="タイトル 1">
            <a:extLst>
              <a:ext uri="{FF2B5EF4-FFF2-40B4-BE49-F238E27FC236}">
                <a16:creationId xmlns:a16="http://schemas.microsoft.com/office/drawing/2014/main" id="{23651F4F-9991-46D3-9685-494927370C05}"/>
              </a:ext>
            </a:extLst>
          </p:cNvPr>
          <p:cNvSpPr txBox="1">
            <a:spLocks/>
          </p:cNvSpPr>
          <p:nvPr/>
        </p:nvSpPr>
        <p:spPr>
          <a:xfrm>
            <a:off x="457200" y="274638"/>
            <a:ext cx="7467600" cy="778098"/>
          </a:xfrm>
          <a:prstGeom prst="rect">
            <a:avLst/>
          </a:prstGeom>
        </p:spPr>
        <p:txBody>
          <a:bodyPr vert="horz" rtlCol="0" anchor="b">
            <a:normAutofit fontScale="90000" lnSpcReduction="20000"/>
          </a:bodyPr>
          <a:lstStyle>
            <a:lvl1pPr algn="l" rtl="0" eaLnBrk="0" fontAlgn="base" hangingPunct="0">
              <a:spcBef>
                <a:spcPct val="0"/>
              </a:spcBef>
              <a:spcAft>
                <a:spcPct val="0"/>
              </a:spcAft>
              <a:defRPr kumimoji="1" sz="3000" kern="1200" cap="small">
                <a:solidFill>
                  <a:schemeClr val="tx2"/>
                </a:solidFill>
                <a:latin typeface="+mj-lt"/>
                <a:ea typeface="+mj-ea"/>
                <a:cs typeface="+mj-cs"/>
              </a:defRPr>
            </a:lvl1pPr>
            <a:lvl2pPr algn="l" rtl="0" eaLnBrk="0" fontAlgn="base" hangingPunct="0">
              <a:spcBef>
                <a:spcPct val="0"/>
              </a:spcBef>
              <a:spcAft>
                <a:spcPct val="0"/>
              </a:spcAft>
              <a:defRPr kumimoji="1" sz="3000">
                <a:solidFill>
                  <a:schemeClr val="tx2"/>
                </a:solidFill>
                <a:latin typeface="Century Schoolbook"/>
                <a:ea typeface="ＭＳ Ｐ明朝" pitchFamily="18" charset="-128"/>
              </a:defRPr>
            </a:lvl2pPr>
            <a:lvl3pPr algn="l" rtl="0" eaLnBrk="0" fontAlgn="base" hangingPunct="0">
              <a:spcBef>
                <a:spcPct val="0"/>
              </a:spcBef>
              <a:spcAft>
                <a:spcPct val="0"/>
              </a:spcAft>
              <a:defRPr kumimoji="1" sz="3000">
                <a:solidFill>
                  <a:schemeClr val="tx2"/>
                </a:solidFill>
                <a:latin typeface="Century Schoolbook"/>
                <a:ea typeface="ＭＳ Ｐ明朝" pitchFamily="18" charset="-128"/>
              </a:defRPr>
            </a:lvl3pPr>
            <a:lvl4pPr algn="l" rtl="0" eaLnBrk="0" fontAlgn="base" hangingPunct="0">
              <a:spcBef>
                <a:spcPct val="0"/>
              </a:spcBef>
              <a:spcAft>
                <a:spcPct val="0"/>
              </a:spcAft>
              <a:defRPr kumimoji="1" sz="3000">
                <a:solidFill>
                  <a:schemeClr val="tx2"/>
                </a:solidFill>
                <a:latin typeface="Century Schoolbook"/>
                <a:ea typeface="ＭＳ Ｐ明朝" pitchFamily="18" charset="-128"/>
              </a:defRPr>
            </a:lvl4pPr>
            <a:lvl5pPr algn="l" rtl="0" eaLnBrk="0" fontAlgn="base" hangingPunct="0">
              <a:spcBef>
                <a:spcPct val="0"/>
              </a:spcBef>
              <a:spcAft>
                <a:spcPct val="0"/>
              </a:spcAft>
              <a:defRPr kumimoji="1" sz="3000">
                <a:solidFill>
                  <a:schemeClr val="tx2"/>
                </a:solidFill>
                <a:latin typeface="Century Schoolbook"/>
                <a:ea typeface="ＭＳ Ｐ明朝" pitchFamily="18" charset="-128"/>
              </a:defRPr>
            </a:lvl5pPr>
            <a:lvl6pPr marL="457200" algn="l" rtl="0" fontAlgn="base">
              <a:spcBef>
                <a:spcPct val="0"/>
              </a:spcBef>
              <a:spcAft>
                <a:spcPct val="0"/>
              </a:spcAft>
              <a:defRPr kumimoji="1" sz="3000">
                <a:solidFill>
                  <a:schemeClr val="tx2"/>
                </a:solidFill>
                <a:latin typeface="Century Schoolbook"/>
                <a:ea typeface="ＭＳ Ｐ明朝" pitchFamily="18" charset="-128"/>
              </a:defRPr>
            </a:lvl6pPr>
            <a:lvl7pPr marL="914400" algn="l" rtl="0" fontAlgn="base">
              <a:spcBef>
                <a:spcPct val="0"/>
              </a:spcBef>
              <a:spcAft>
                <a:spcPct val="0"/>
              </a:spcAft>
              <a:defRPr kumimoji="1" sz="3000">
                <a:solidFill>
                  <a:schemeClr val="tx2"/>
                </a:solidFill>
                <a:latin typeface="Century Schoolbook"/>
                <a:ea typeface="ＭＳ Ｐ明朝" pitchFamily="18" charset="-128"/>
              </a:defRPr>
            </a:lvl7pPr>
            <a:lvl8pPr marL="1371600" algn="l" rtl="0" fontAlgn="base">
              <a:spcBef>
                <a:spcPct val="0"/>
              </a:spcBef>
              <a:spcAft>
                <a:spcPct val="0"/>
              </a:spcAft>
              <a:defRPr kumimoji="1" sz="3000">
                <a:solidFill>
                  <a:schemeClr val="tx2"/>
                </a:solidFill>
                <a:latin typeface="Century Schoolbook"/>
                <a:ea typeface="ＭＳ Ｐ明朝" pitchFamily="18" charset="-128"/>
              </a:defRPr>
            </a:lvl8pPr>
            <a:lvl9pPr marL="1828800" algn="l" rtl="0" fontAlgn="base">
              <a:spcBef>
                <a:spcPct val="0"/>
              </a:spcBef>
              <a:spcAft>
                <a:spcPct val="0"/>
              </a:spcAft>
              <a:defRPr kumimoji="1" sz="3000">
                <a:solidFill>
                  <a:schemeClr val="tx2"/>
                </a:solidFill>
                <a:latin typeface="Century Schoolbook"/>
                <a:ea typeface="ＭＳ Ｐ明朝" pitchFamily="18" charset="-128"/>
              </a:defRPr>
            </a:lvl9pPr>
          </a:lstStyle>
          <a:p>
            <a:r>
              <a:rPr lang="en-GB" dirty="0"/>
              <a:t>Feed-in Tariff Scheme for Renewable Energy (FIT)</a:t>
            </a:r>
            <a:endParaRPr lang="en" dirty="0"/>
          </a:p>
        </p:txBody>
      </p:sp>
    </p:spTree>
    <p:extLst>
      <p:ext uri="{BB962C8B-B14F-4D97-AF65-F5344CB8AC3E}">
        <p14:creationId xmlns:p14="http://schemas.microsoft.com/office/powerpoint/2010/main" val="9034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4D773B40-2ADF-40A0-BAB4-45C14C24C8AF}"/>
              </a:ext>
            </a:extLst>
          </p:cNvPr>
          <p:cNvPicPr>
            <a:picLocks noGrp="1" noChangeAspect="1"/>
          </p:cNvPicPr>
          <p:nvPr>
            <p:ph sz="quarter"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67" y="2204864"/>
            <a:ext cx="6768889" cy="4507284"/>
          </a:xfrm>
        </p:spPr>
      </p:pic>
      <p:sp>
        <p:nvSpPr>
          <p:cNvPr id="4" name="スライド番号プレースホルダー 3">
            <a:extLst>
              <a:ext uri="{FF2B5EF4-FFF2-40B4-BE49-F238E27FC236}">
                <a16:creationId xmlns:a16="http://schemas.microsoft.com/office/drawing/2014/main" id="{B4982487-F453-4508-9C5D-0D266037D74C}"/>
              </a:ext>
            </a:extLst>
          </p:cNvPr>
          <p:cNvSpPr>
            <a:spLocks noGrp="1"/>
          </p:cNvSpPr>
          <p:nvPr>
            <p:ph type="sldNum" sz="quarter" idx="11"/>
          </p:nvPr>
        </p:nvSpPr>
        <p:spPr/>
        <p:txBody>
          <a:bodyPr rtlCol="0"/>
          <a:lstStyle/>
          <a:p>
            <a:pPr rtl="0">
              <a:defRPr/>
            </a:pPr>
            <a:fld id="{2611220A-513B-4EC9-888E-A87410406B8E}" type="slidenum">
              <a:rPr lang="ja-JP" altLang="en-US" smtClean="0"/>
              <a:pPr>
                <a:defRPr/>
              </a:pPr>
              <a:t>4</a:t>
            </a:fld>
            <a:endParaRPr lang="ja-JP" altLang="en-US"/>
          </a:p>
        </p:txBody>
      </p:sp>
      <p:pic>
        <p:nvPicPr>
          <p:cNvPr id="8" name="図 7">
            <a:extLst>
              <a:ext uri="{FF2B5EF4-FFF2-40B4-BE49-F238E27FC236}">
                <a16:creationId xmlns:a16="http://schemas.microsoft.com/office/drawing/2014/main" id="{2B43628D-3FB8-49D3-9B91-DDFB10771C6A}"/>
              </a:ext>
            </a:extLst>
          </p:cNvPr>
          <p:cNvPicPr>
            <a:picLocks noChangeAspect="1"/>
          </p:cNvPicPr>
          <p:nvPr/>
        </p:nvPicPr>
        <p:blipFill>
          <a:blip r:embed="rId5"/>
          <a:stretch>
            <a:fillRect/>
          </a:stretch>
        </p:blipFill>
        <p:spPr>
          <a:xfrm>
            <a:off x="896398" y="260648"/>
            <a:ext cx="6343228" cy="1861987"/>
          </a:xfrm>
          <a:prstGeom prst="rect">
            <a:avLst/>
          </a:prstGeom>
        </p:spPr>
      </p:pic>
      <p:sp>
        <p:nvSpPr>
          <p:cNvPr id="2" name="右中かっこ 1">
            <a:extLst>
              <a:ext uri="{FF2B5EF4-FFF2-40B4-BE49-F238E27FC236}">
                <a16:creationId xmlns:a16="http://schemas.microsoft.com/office/drawing/2014/main" id="{5D2CF3C3-974F-4ADA-9AA5-090D19328A11}"/>
              </a:ext>
            </a:extLst>
          </p:cNvPr>
          <p:cNvSpPr/>
          <p:nvPr/>
        </p:nvSpPr>
        <p:spPr>
          <a:xfrm>
            <a:off x="6948264" y="4149080"/>
            <a:ext cx="144016" cy="186198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rtl="0"/>
            <a:endParaRPr kumimoji="1" lang="ja-JP" altLang="en-US"/>
          </a:p>
        </p:txBody>
      </p:sp>
      <p:sp>
        <p:nvSpPr>
          <p:cNvPr id="3" name="テキスト ボックス 2">
            <a:extLst>
              <a:ext uri="{FF2B5EF4-FFF2-40B4-BE49-F238E27FC236}">
                <a16:creationId xmlns:a16="http://schemas.microsoft.com/office/drawing/2014/main" id="{5CE7CCAE-800C-44F2-B43C-02AC4E0A6DCF}"/>
              </a:ext>
            </a:extLst>
          </p:cNvPr>
          <p:cNvSpPr txBox="1"/>
          <p:nvPr/>
        </p:nvSpPr>
        <p:spPr>
          <a:xfrm>
            <a:off x="7239626" y="4710741"/>
            <a:ext cx="1357436" cy="523220"/>
          </a:xfrm>
          <a:prstGeom prst="rect">
            <a:avLst/>
          </a:prstGeom>
          <a:noFill/>
        </p:spPr>
        <p:txBody>
          <a:bodyPr wrap="square" rtlCol="0">
            <a:spAutoFit/>
          </a:bodyPr>
          <a:lstStyle/>
          <a:p>
            <a:pPr rtl="0"/>
            <a:r>
              <a:rPr lang="en" sz="1400" dirty="0"/>
              <a:t>Mainly imported fuel</a:t>
            </a:r>
            <a:endParaRPr kumimoji="1" lang="ja-JP" altLang="en-US" sz="1400" dirty="0"/>
          </a:p>
        </p:txBody>
      </p:sp>
      <p:sp>
        <p:nvSpPr>
          <p:cNvPr id="17" name="Rectangle 16">
            <a:extLst>
              <a:ext uri="{FF2B5EF4-FFF2-40B4-BE49-F238E27FC236}">
                <a16:creationId xmlns:a16="http://schemas.microsoft.com/office/drawing/2014/main" id="{510F242D-F920-4D84-9235-A976AE8FD3B8}"/>
              </a:ext>
            </a:extLst>
          </p:cNvPr>
          <p:cNvSpPr/>
          <p:nvPr/>
        </p:nvSpPr>
        <p:spPr>
          <a:xfrm>
            <a:off x="1835696" y="2636912"/>
            <a:ext cx="847585" cy="1763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
        <p:nvSpPr>
          <p:cNvPr id="12" name="正方形/長方形 11">
            <a:extLst>
              <a:ext uri="{FF2B5EF4-FFF2-40B4-BE49-F238E27FC236}">
                <a16:creationId xmlns:a16="http://schemas.microsoft.com/office/drawing/2014/main" id="{08AEA396-6F84-AB48-A0D9-66B998DA4BAB}"/>
              </a:ext>
            </a:extLst>
          </p:cNvPr>
          <p:cNvSpPr/>
          <p:nvPr/>
        </p:nvSpPr>
        <p:spPr>
          <a:xfrm>
            <a:off x="1763688" y="2621230"/>
            <a:ext cx="4572000" cy="1815882"/>
          </a:xfrm>
          <a:prstGeom prst="rect">
            <a:avLst/>
          </a:prstGeom>
        </p:spPr>
        <p:txBody>
          <a:bodyPr>
            <a:spAutoFit/>
          </a:bodyPr>
          <a:lstStyle/>
          <a:p>
            <a:pPr algn="just">
              <a:spcAft>
                <a:spcPts val="600"/>
              </a:spcAft>
            </a:pPr>
            <a:r>
              <a:rPr lang="en-US" altLang="ja-JP" sz="800" kern="100" dirty="0">
                <a:latin typeface="Calibri" panose="020F0502020204030204" pitchFamily="34" charset="0"/>
                <a:ea typeface="游明朝" panose="02020400000000000000" pitchFamily="18" charset="-128"/>
                <a:cs typeface="Calibri" panose="020F0502020204030204" pitchFamily="34" charset="0"/>
              </a:rPr>
              <a:t>Woody pellets, etc.</a:t>
            </a:r>
            <a:endParaRPr lang="ja-JP" altLang="ja-JP" sz="800" kern="100" dirty="0">
              <a:latin typeface="Calibri" panose="020F0502020204030204" pitchFamily="34" charset="0"/>
              <a:ea typeface="游明朝" panose="02020400000000000000" pitchFamily="18" charset="-128"/>
              <a:cs typeface="Calibri" panose="020F0502020204030204" pitchFamily="34" charset="0"/>
            </a:endParaRPr>
          </a:p>
          <a:p>
            <a:pPr algn="just">
              <a:spcAft>
                <a:spcPts val="600"/>
              </a:spcAft>
            </a:pPr>
            <a:r>
              <a:rPr lang="en-US" altLang="ja-JP" sz="800" kern="100" dirty="0">
                <a:latin typeface="Calibri" panose="020F0502020204030204" pitchFamily="34" charset="0"/>
                <a:ea typeface="游明朝" panose="02020400000000000000" pitchFamily="18" charset="-128"/>
                <a:cs typeface="Calibri" panose="020F0502020204030204" pitchFamily="34" charset="0"/>
              </a:rPr>
              <a:t>PKS</a:t>
            </a:r>
          </a:p>
          <a:p>
            <a:pPr algn="just">
              <a:spcAft>
                <a:spcPts val="600"/>
              </a:spcAft>
            </a:pPr>
            <a:r>
              <a:rPr lang="en-US" altLang="ja-JP" sz="800" kern="100" dirty="0">
                <a:latin typeface="Calibri" panose="020F0502020204030204" pitchFamily="34" charset="0"/>
                <a:ea typeface="游明朝" panose="02020400000000000000" pitchFamily="18" charset="-128"/>
                <a:cs typeface="Calibri" panose="020F0502020204030204" pitchFamily="34" charset="0"/>
              </a:rPr>
              <a:t>Palm oil</a:t>
            </a:r>
          </a:p>
          <a:p>
            <a:pPr algn="just">
              <a:spcAft>
                <a:spcPts val="600"/>
              </a:spcAft>
            </a:pPr>
            <a:r>
              <a:rPr lang="en-US" altLang="ja-JP" sz="800" kern="100" dirty="0">
                <a:latin typeface="Calibri" panose="020F0502020204030204" pitchFamily="34" charset="0"/>
                <a:ea typeface="游明朝" panose="02020400000000000000" pitchFamily="18" charset="-128"/>
                <a:cs typeface="Calibri" panose="020F0502020204030204" pitchFamily="34" charset="0"/>
              </a:rPr>
              <a:t>General wood</a:t>
            </a:r>
            <a:endParaRPr lang="ja-JP" altLang="ja-JP" sz="800" kern="100" dirty="0">
              <a:latin typeface="Calibri" panose="020F0502020204030204" pitchFamily="34" charset="0"/>
              <a:ea typeface="游明朝" panose="02020400000000000000" pitchFamily="18" charset="-128"/>
              <a:cs typeface="Calibri" panose="020F0502020204030204" pitchFamily="34" charset="0"/>
            </a:endParaRPr>
          </a:p>
          <a:p>
            <a:pPr algn="just">
              <a:spcAft>
                <a:spcPts val="600"/>
              </a:spcAft>
            </a:pPr>
            <a:r>
              <a:rPr lang="en-US" altLang="ja-JP" sz="800" kern="100" dirty="0">
                <a:latin typeface="Calibri" panose="020F0502020204030204" pitchFamily="34" charset="0"/>
                <a:ea typeface="游明朝" panose="02020400000000000000" pitchFamily="18" charset="-128"/>
                <a:cs typeface="Calibri" panose="020F0502020204030204" pitchFamily="34" charset="0"/>
              </a:rPr>
              <a:t>Waste</a:t>
            </a:r>
            <a:endParaRPr lang="ja-JP" altLang="ja-JP" sz="800" kern="100" dirty="0">
              <a:latin typeface="Calibri" panose="020F0502020204030204" pitchFamily="34" charset="0"/>
              <a:ea typeface="游明朝" panose="02020400000000000000" pitchFamily="18" charset="-128"/>
              <a:cs typeface="Calibri" panose="020F0502020204030204" pitchFamily="34" charset="0"/>
            </a:endParaRPr>
          </a:p>
          <a:p>
            <a:pPr algn="just">
              <a:spcAft>
                <a:spcPts val="600"/>
              </a:spcAft>
            </a:pPr>
            <a:r>
              <a:rPr lang="en-US" altLang="ja-JP" sz="800" kern="100" dirty="0">
                <a:latin typeface="Calibri" panose="020F0502020204030204" pitchFamily="34" charset="0"/>
                <a:ea typeface="游明朝" panose="02020400000000000000" pitchFamily="18" charset="-128"/>
                <a:cs typeface="Calibri" panose="020F0502020204030204" pitchFamily="34" charset="0"/>
              </a:rPr>
              <a:t>Recycled wood</a:t>
            </a:r>
            <a:endParaRPr lang="ja-JP" altLang="ja-JP" sz="800" kern="100" dirty="0">
              <a:latin typeface="Calibri" panose="020F0502020204030204" pitchFamily="34" charset="0"/>
              <a:ea typeface="游明朝" panose="02020400000000000000" pitchFamily="18" charset="-128"/>
              <a:cs typeface="Calibri" panose="020F0502020204030204" pitchFamily="34" charset="0"/>
            </a:endParaRPr>
          </a:p>
          <a:p>
            <a:pPr algn="just">
              <a:spcAft>
                <a:spcPts val="600"/>
              </a:spcAft>
            </a:pPr>
            <a:r>
              <a:rPr lang="en-US" altLang="ja-JP" sz="800" kern="100" dirty="0">
                <a:latin typeface="Calibri" panose="020F0502020204030204" pitchFamily="34" charset="0"/>
                <a:ea typeface="游明朝" panose="02020400000000000000" pitchFamily="18" charset="-128"/>
                <a:cs typeface="Calibri" panose="020F0502020204030204" pitchFamily="34" charset="0"/>
              </a:rPr>
              <a:t>Wood less than 2000kW</a:t>
            </a:r>
            <a:endParaRPr lang="ja-JP" altLang="ja-JP" sz="800" kern="100" dirty="0">
              <a:latin typeface="Calibri" panose="020F0502020204030204" pitchFamily="34" charset="0"/>
              <a:ea typeface="游明朝" panose="02020400000000000000" pitchFamily="18" charset="-128"/>
              <a:cs typeface="Calibri" panose="020F0502020204030204" pitchFamily="34" charset="0"/>
            </a:endParaRPr>
          </a:p>
          <a:p>
            <a:pPr algn="just">
              <a:spcAft>
                <a:spcPts val="600"/>
              </a:spcAft>
            </a:pPr>
            <a:r>
              <a:rPr lang="en-US" altLang="ja-JP" sz="800" kern="100" dirty="0">
                <a:latin typeface="Calibri" panose="020F0502020204030204" pitchFamily="34" charset="0"/>
                <a:ea typeface="游明朝" panose="02020400000000000000" pitchFamily="18" charset="-128"/>
                <a:cs typeface="Calibri" panose="020F0502020204030204" pitchFamily="34" charset="0"/>
              </a:rPr>
              <a:t>Wood 2000kW or more</a:t>
            </a:r>
            <a:endParaRPr lang="ja-JP" altLang="ja-JP" sz="800" kern="100" dirty="0">
              <a:latin typeface="Calibri" panose="020F0502020204030204" pitchFamily="34" charset="0"/>
              <a:ea typeface="游明朝" panose="02020400000000000000" pitchFamily="18" charset="-128"/>
              <a:cs typeface="Calibri" panose="020F0502020204030204" pitchFamily="34" charset="0"/>
            </a:endParaRPr>
          </a:p>
          <a:p>
            <a:pPr algn="just">
              <a:spcAft>
                <a:spcPts val="600"/>
              </a:spcAft>
            </a:pPr>
            <a:r>
              <a:rPr lang="en-US" altLang="ja-JP" sz="800" kern="100" dirty="0">
                <a:latin typeface="Calibri" panose="020F0502020204030204" pitchFamily="34" charset="0"/>
                <a:ea typeface="游明朝" panose="02020400000000000000" pitchFamily="18" charset="-128"/>
                <a:cs typeface="Calibri" panose="020F0502020204030204" pitchFamily="34" charset="0"/>
              </a:rPr>
              <a:t>Methane fermentation</a:t>
            </a:r>
            <a:endParaRPr lang="ja-JP" altLang="ja-JP" sz="800" kern="100" dirty="0">
              <a:latin typeface="Calibri" panose="020F0502020204030204" pitchFamily="34" charset="0"/>
              <a:ea typeface="游明朝" panose="02020400000000000000" pitchFamily="18" charset="-128"/>
              <a:cs typeface="Calibri" panose="020F0502020204030204" pitchFamily="34" charset="0"/>
            </a:endParaRPr>
          </a:p>
        </p:txBody>
      </p:sp>
      <p:sp>
        <p:nvSpPr>
          <p:cNvPr id="18" name="Rectangle 17">
            <a:extLst>
              <a:ext uri="{FF2B5EF4-FFF2-40B4-BE49-F238E27FC236}">
                <a16:creationId xmlns:a16="http://schemas.microsoft.com/office/drawing/2014/main" id="{CD19AB8B-DA4B-4A39-ACF8-D3DD1269352A}"/>
              </a:ext>
            </a:extLst>
          </p:cNvPr>
          <p:cNvSpPr/>
          <p:nvPr/>
        </p:nvSpPr>
        <p:spPr>
          <a:xfrm>
            <a:off x="2339752" y="5074783"/>
            <a:ext cx="914221" cy="31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In operation</a:t>
            </a:r>
            <a:endParaRPr kumimoji="1" lang="en-GB" sz="1000" dirty="0">
              <a:solidFill>
                <a:schemeClr val="tx1"/>
              </a:solidFill>
            </a:endParaRPr>
          </a:p>
        </p:txBody>
      </p:sp>
      <p:sp>
        <p:nvSpPr>
          <p:cNvPr id="19" name="Rectangle 18">
            <a:extLst>
              <a:ext uri="{FF2B5EF4-FFF2-40B4-BE49-F238E27FC236}">
                <a16:creationId xmlns:a16="http://schemas.microsoft.com/office/drawing/2014/main" id="{E6053BE0-2AD9-4463-A5BF-DAECF3E76BEB}"/>
              </a:ext>
            </a:extLst>
          </p:cNvPr>
          <p:cNvSpPr/>
          <p:nvPr/>
        </p:nvSpPr>
        <p:spPr>
          <a:xfrm>
            <a:off x="5202325" y="2539506"/>
            <a:ext cx="914221" cy="316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Certified</a:t>
            </a:r>
            <a:endParaRPr kumimoji="1" lang="en-GB" sz="1000" dirty="0">
              <a:solidFill>
                <a:schemeClr val="tx1"/>
              </a:solidFill>
            </a:endParaRPr>
          </a:p>
        </p:txBody>
      </p:sp>
      <p:sp>
        <p:nvSpPr>
          <p:cNvPr id="20" name="Rectangle 19">
            <a:extLst>
              <a:ext uri="{FF2B5EF4-FFF2-40B4-BE49-F238E27FC236}">
                <a16:creationId xmlns:a16="http://schemas.microsoft.com/office/drawing/2014/main" id="{E0CE60E1-D8D9-4960-8029-6AF4409107A8}"/>
              </a:ext>
            </a:extLst>
          </p:cNvPr>
          <p:cNvSpPr/>
          <p:nvPr/>
        </p:nvSpPr>
        <p:spPr>
          <a:xfrm>
            <a:off x="896398" y="245816"/>
            <a:ext cx="6343228" cy="378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a:solidFill>
                  <a:schemeClr val="tx1"/>
                </a:solidFill>
              </a:rPr>
              <a:t>Table 1: Operation and certification status of biomass power generation under the Feed-in Tariff scheme for renewable energy (FIT)</a:t>
            </a:r>
            <a:r>
              <a:rPr lang="en-GB" altLang="ja-JP" sz="1100" dirty="0">
                <a:solidFill>
                  <a:schemeClr val="tx1"/>
                </a:solidFill>
              </a:rPr>
              <a:t> </a:t>
            </a:r>
            <a:r>
              <a:rPr lang="en-US" altLang="ja-JP" sz="1100" dirty="0">
                <a:solidFill>
                  <a:schemeClr val="tx1"/>
                </a:solidFill>
              </a:rPr>
              <a:t>(New, as of the end of September, 2020)</a:t>
            </a:r>
            <a:endParaRPr lang="ja-JP" altLang="ja-JP" sz="1100" dirty="0">
              <a:solidFill>
                <a:schemeClr val="tx1"/>
              </a:solidFill>
            </a:endParaRPr>
          </a:p>
        </p:txBody>
      </p:sp>
      <p:sp>
        <p:nvSpPr>
          <p:cNvPr id="21" name="Rectangle 20">
            <a:extLst>
              <a:ext uri="{FF2B5EF4-FFF2-40B4-BE49-F238E27FC236}">
                <a16:creationId xmlns:a16="http://schemas.microsoft.com/office/drawing/2014/main" id="{027F3EDF-789F-48F1-BE99-97D242BFC465}"/>
              </a:ext>
            </a:extLst>
          </p:cNvPr>
          <p:cNvSpPr/>
          <p:nvPr/>
        </p:nvSpPr>
        <p:spPr>
          <a:xfrm>
            <a:off x="3320978" y="1952987"/>
            <a:ext cx="3915318" cy="251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altLang="ja-JP" sz="900" dirty="0">
                <a:solidFill>
                  <a:schemeClr val="tx1"/>
                </a:solidFill>
              </a:rPr>
              <a:t>Source: Agency for Natural Resources and Energy (ANRE) website*2</a:t>
            </a:r>
          </a:p>
        </p:txBody>
      </p:sp>
      <p:sp>
        <p:nvSpPr>
          <p:cNvPr id="22" name="Rectangle 21">
            <a:extLst>
              <a:ext uri="{FF2B5EF4-FFF2-40B4-BE49-F238E27FC236}">
                <a16:creationId xmlns:a16="http://schemas.microsoft.com/office/drawing/2014/main" id="{1AD0504A-C365-4124-A7CB-17EFA0CCDA8E}"/>
              </a:ext>
            </a:extLst>
          </p:cNvPr>
          <p:cNvSpPr/>
          <p:nvPr/>
        </p:nvSpPr>
        <p:spPr>
          <a:xfrm>
            <a:off x="6948129" y="6381328"/>
            <a:ext cx="504191"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700" dirty="0">
                <a:solidFill>
                  <a:schemeClr val="tx1"/>
                </a:solidFill>
              </a:rPr>
              <a:t>YY.MM</a:t>
            </a:r>
          </a:p>
        </p:txBody>
      </p:sp>
      <p:sp>
        <p:nvSpPr>
          <p:cNvPr id="23" name="Rectangle 22">
            <a:extLst>
              <a:ext uri="{FF2B5EF4-FFF2-40B4-BE49-F238E27FC236}">
                <a16:creationId xmlns:a16="http://schemas.microsoft.com/office/drawing/2014/main" id="{B01188E7-ADD5-40B6-8E37-201F068CB3DD}"/>
              </a:ext>
            </a:extLst>
          </p:cNvPr>
          <p:cNvSpPr/>
          <p:nvPr/>
        </p:nvSpPr>
        <p:spPr>
          <a:xfrm>
            <a:off x="404812" y="1118508"/>
            <a:ext cx="1430884" cy="7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altLang="ja-JP" sz="800" dirty="0">
                <a:solidFill>
                  <a:schemeClr val="tx1"/>
                </a:solidFill>
                <a:latin typeface="Calibri" panose="020F0502020204030204" pitchFamily="34" charset="0"/>
                <a:cs typeface="Calibri" panose="020F0502020204030204" pitchFamily="34" charset="0"/>
              </a:rPr>
              <a:t>Number of cases in operation</a:t>
            </a:r>
          </a:p>
          <a:p>
            <a:pPr>
              <a:lnSpc>
                <a:spcPct val="150000"/>
              </a:lnSpc>
            </a:pPr>
            <a:r>
              <a:rPr lang="en-GB" altLang="ja-JP" sz="800" dirty="0">
                <a:solidFill>
                  <a:schemeClr val="tx1"/>
                </a:solidFill>
                <a:latin typeface="Calibri" panose="020F0502020204030204" pitchFamily="34" charset="0"/>
                <a:cs typeface="Calibri" panose="020F0502020204030204" pitchFamily="34" charset="0"/>
              </a:rPr>
              <a:t>Number of certified cases</a:t>
            </a:r>
          </a:p>
          <a:p>
            <a:pPr>
              <a:lnSpc>
                <a:spcPct val="150000"/>
              </a:lnSpc>
            </a:pPr>
            <a:r>
              <a:rPr lang="en-GB" altLang="ja-JP" sz="800" dirty="0">
                <a:solidFill>
                  <a:schemeClr val="tx1"/>
                </a:solidFill>
                <a:latin typeface="Calibri" panose="020F0502020204030204" pitchFamily="34" charset="0"/>
                <a:cs typeface="Calibri" panose="020F0502020204030204" pitchFamily="34" charset="0"/>
              </a:rPr>
              <a:t>Operating capacity (kW)</a:t>
            </a:r>
          </a:p>
          <a:p>
            <a:pPr>
              <a:lnSpc>
                <a:spcPct val="150000"/>
              </a:lnSpc>
            </a:pPr>
            <a:r>
              <a:rPr lang="en-GB" altLang="ja-JP" sz="800" dirty="0">
                <a:solidFill>
                  <a:schemeClr val="tx1"/>
                </a:solidFill>
                <a:latin typeface="Calibri" panose="020F0502020204030204" pitchFamily="34" charset="0"/>
                <a:cs typeface="Calibri" panose="020F0502020204030204" pitchFamily="34" charset="0"/>
              </a:rPr>
              <a:t>Certified capacity (kW)</a:t>
            </a:r>
          </a:p>
        </p:txBody>
      </p:sp>
      <p:sp>
        <p:nvSpPr>
          <p:cNvPr id="24" name="Rectangle 23">
            <a:extLst>
              <a:ext uri="{FF2B5EF4-FFF2-40B4-BE49-F238E27FC236}">
                <a16:creationId xmlns:a16="http://schemas.microsoft.com/office/drawing/2014/main" id="{2F00D285-36C1-4265-9B04-C135BD400C74}"/>
              </a:ext>
            </a:extLst>
          </p:cNvPr>
          <p:cNvSpPr/>
          <p:nvPr/>
        </p:nvSpPr>
        <p:spPr>
          <a:xfrm>
            <a:off x="507108" y="2301998"/>
            <a:ext cx="824532" cy="162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700" dirty="0">
                <a:solidFill>
                  <a:schemeClr val="tx1"/>
                </a:solidFill>
              </a:rPr>
              <a:t>(In 10,000 kW)</a:t>
            </a:r>
          </a:p>
        </p:txBody>
      </p:sp>
      <p:sp>
        <p:nvSpPr>
          <p:cNvPr id="25" name="Rectangle 24">
            <a:extLst>
              <a:ext uri="{FF2B5EF4-FFF2-40B4-BE49-F238E27FC236}">
                <a16:creationId xmlns:a16="http://schemas.microsoft.com/office/drawing/2014/main" id="{47FD0DC5-B442-464C-8AD0-B594C41451CA}"/>
              </a:ext>
            </a:extLst>
          </p:cNvPr>
          <p:cNvSpPr/>
          <p:nvPr/>
        </p:nvSpPr>
        <p:spPr>
          <a:xfrm>
            <a:off x="2653571" y="884394"/>
            <a:ext cx="1486381" cy="211831"/>
          </a:xfrm>
          <a:prstGeom prst="rect">
            <a:avLst/>
          </a:prstGeom>
          <a:solidFill>
            <a:srgbClr val="C4D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600" dirty="0">
                <a:solidFill>
                  <a:schemeClr val="tx1"/>
                </a:solidFill>
                <a:latin typeface="Calibri" panose="020F0502020204030204" pitchFamily="34" charset="0"/>
                <a:cs typeface="Calibri" panose="020F0502020204030204" pitchFamily="34" charset="0"/>
              </a:rPr>
              <a:t>Less than 2000kW | 2000kW or more</a:t>
            </a:r>
          </a:p>
        </p:txBody>
      </p:sp>
      <p:sp>
        <p:nvSpPr>
          <p:cNvPr id="26" name="Rectangle 25">
            <a:extLst>
              <a:ext uri="{FF2B5EF4-FFF2-40B4-BE49-F238E27FC236}">
                <a16:creationId xmlns:a16="http://schemas.microsoft.com/office/drawing/2014/main" id="{1C6A6E2C-E541-459F-BC8F-24AD1B0612C5}"/>
              </a:ext>
            </a:extLst>
          </p:cNvPr>
          <p:cNvSpPr/>
          <p:nvPr/>
        </p:nvSpPr>
        <p:spPr>
          <a:xfrm>
            <a:off x="1907704" y="715668"/>
            <a:ext cx="680518" cy="337889"/>
          </a:xfrm>
          <a:prstGeom prst="rect">
            <a:avLst/>
          </a:prstGeom>
          <a:solidFill>
            <a:srgbClr val="C4D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700" dirty="0">
                <a:solidFill>
                  <a:schemeClr val="tx1"/>
                </a:solidFill>
                <a:latin typeface="Calibri" panose="020F0502020204030204" pitchFamily="34" charset="0"/>
                <a:cs typeface="Calibri" panose="020F0502020204030204" pitchFamily="34" charset="0"/>
              </a:rPr>
              <a:t>Methane</a:t>
            </a:r>
          </a:p>
          <a:p>
            <a:pPr algn="ctr"/>
            <a:r>
              <a:rPr lang="en-GB" altLang="ja-JP" sz="700" dirty="0">
                <a:solidFill>
                  <a:schemeClr val="tx1"/>
                </a:solidFill>
                <a:latin typeface="Calibri" panose="020F0502020204030204" pitchFamily="34" charset="0"/>
                <a:cs typeface="Calibri" panose="020F0502020204030204" pitchFamily="34" charset="0"/>
              </a:rPr>
              <a:t>fermentation</a:t>
            </a:r>
          </a:p>
        </p:txBody>
      </p:sp>
      <p:sp>
        <p:nvSpPr>
          <p:cNvPr id="27" name="Rectangle 26">
            <a:extLst>
              <a:ext uri="{FF2B5EF4-FFF2-40B4-BE49-F238E27FC236}">
                <a16:creationId xmlns:a16="http://schemas.microsoft.com/office/drawing/2014/main" id="{355A9E51-C93D-498B-BAE6-8A680B8FD6E1}"/>
              </a:ext>
            </a:extLst>
          </p:cNvPr>
          <p:cNvSpPr/>
          <p:nvPr/>
        </p:nvSpPr>
        <p:spPr>
          <a:xfrm>
            <a:off x="2646683" y="680152"/>
            <a:ext cx="1486381" cy="211831"/>
          </a:xfrm>
          <a:prstGeom prst="rect">
            <a:avLst/>
          </a:prstGeom>
          <a:solidFill>
            <a:srgbClr val="C4D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700" dirty="0">
                <a:solidFill>
                  <a:schemeClr val="tx1"/>
                </a:solidFill>
                <a:latin typeface="Calibri" panose="020F0502020204030204" pitchFamily="34" charset="0"/>
                <a:cs typeface="Calibri" panose="020F0502020204030204" pitchFamily="34" charset="0"/>
              </a:rPr>
              <a:t>Unused wood</a:t>
            </a:r>
          </a:p>
        </p:txBody>
      </p:sp>
      <p:sp>
        <p:nvSpPr>
          <p:cNvPr id="29" name="Rectangle 28">
            <a:extLst>
              <a:ext uri="{FF2B5EF4-FFF2-40B4-BE49-F238E27FC236}">
                <a16:creationId xmlns:a16="http://schemas.microsoft.com/office/drawing/2014/main" id="{30EE917B-3003-4CDC-BA36-24D4BD92EB7B}"/>
              </a:ext>
            </a:extLst>
          </p:cNvPr>
          <p:cNvSpPr/>
          <p:nvPr/>
        </p:nvSpPr>
        <p:spPr>
          <a:xfrm>
            <a:off x="4160651" y="715668"/>
            <a:ext cx="680518" cy="337889"/>
          </a:xfrm>
          <a:prstGeom prst="rect">
            <a:avLst/>
          </a:prstGeom>
          <a:solidFill>
            <a:srgbClr val="C4D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700" dirty="0">
                <a:solidFill>
                  <a:schemeClr val="tx1"/>
                </a:solidFill>
                <a:latin typeface="Calibri" panose="020F0502020204030204" pitchFamily="34" charset="0"/>
                <a:cs typeface="Calibri" panose="020F0502020204030204" pitchFamily="34" charset="0"/>
              </a:rPr>
              <a:t>General</a:t>
            </a:r>
          </a:p>
          <a:p>
            <a:pPr algn="ctr"/>
            <a:r>
              <a:rPr lang="en-GB" altLang="ja-JP" sz="700" dirty="0">
                <a:solidFill>
                  <a:schemeClr val="tx1"/>
                </a:solidFill>
                <a:latin typeface="Calibri" panose="020F0502020204030204" pitchFamily="34" charset="0"/>
                <a:cs typeface="Calibri" panose="020F0502020204030204" pitchFamily="34" charset="0"/>
              </a:rPr>
              <a:t>wood</a:t>
            </a:r>
          </a:p>
        </p:txBody>
      </p:sp>
      <p:sp>
        <p:nvSpPr>
          <p:cNvPr id="30" name="Rectangle 29">
            <a:extLst>
              <a:ext uri="{FF2B5EF4-FFF2-40B4-BE49-F238E27FC236}">
                <a16:creationId xmlns:a16="http://schemas.microsoft.com/office/drawing/2014/main" id="{3A9EC3C5-58A3-4B09-B4BF-0F3BEACA8F7C}"/>
              </a:ext>
            </a:extLst>
          </p:cNvPr>
          <p:cNvSpPr/>
          <p:nvPr/>
        </p:nvSpPr>
        <p:spPr>
          <a:xfrm>
            <a:off x="4938928" y="715668"/>
            <a:ext cx="680518" cy="337889"/>
          </a:xfrm>
          <a:prstGeom prst="rect">
            <a:avLst/>
          </a:prstGeom>
          <a:solidFill>
            <a:srgbClr val="C4D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700" dirty="0">
                <a:solidFill>
                  <a:schemeClr val="tx1"/>
                </a:solidFill>
                <a:latin typeface="Calibri" panose="020F0502020204030204" pitchFamily="34" charset="0"/>
                <a:cs typeface="Calibri" panose="020F0502020204030204" pitchFamily="34" charset="0"/>
              </a:rPr>
              <a:t>Recycled wood</a:t>
            </a:r>
          </a:p>
        </p:txBody>
      </p:sp>
      <p:sp>
        <p:nvSpPr>
          <p:cNvPr id="31" name="Rectangle 30">
            <a:extLst>
              <a:ext uri="{FF2B5EF4-FFF2-40B4-BE49-F238E27FC236}">
                <a16:creationId xmlns:a16="http://schemas.microsoft.com/office/drawing/2014/main" id="{AF2B022C-138E-46AB-8FFF-D9CEB9EFED35}"/>
              </a:ext>
            </a:extLst>
          </p:cNvPr>
          <p:cNvSpPr/>
          <p:nvPr/>
        </p:nvSpPr>
        <p:spPr>
          <a:xfrm>
            <a:off x="5702140" y="715668"/>
            <a:ext cx="680518" cy="337889"/>
          </a:xfrm>
          <a:prstGeom prst="rect">
            <a:avLst/>
          </a:prstGeom>
          <a:solidFill>
            <a:srgbClr val="C4D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700" dirty="0">
                <a:solidFill>
                  <a:schemeClr val="tx1"/>
                </a:solidFill>
                <a:latin typeface="Calibri" panose="020F0502020204030204" pitchFamily="34" charset="0"/>
                <a:cs typeface="Calibri" panose="020F0502020204030204" pitchFamily="34" charset="0"/>
              </a:rPr>
              <a:t>Waste</a:t>
            </a:r>
          </a:p>
        </p:txBody>
      </p:sp>
      <p:sp>
        <p:nvSpPr>
          <p:cNvPr id="32" name="Rectangle 31">
            <a:extLst>
              <a:ext uri="{FF2B5EF4-FFF2-40B4-BE49-F238E27FC236}">
                <a16:creationId xmlns:a16="http://schemas.microsoft.com/office/drawing/2014/main" id="{3D20AAAA-FF6D-4A75-8AA4-FF86E996FFE9}"/>
              </a:ext>
            </a:extLst>
          </p:cNvPr>
          <p:cNvSpPr/>
          <p:nvPr/>
        </p:nvSpPr>
        <p:spPr>
          <a:xfrm>
            <a:off x="6431532" y="725923"/>
            <a:ext cx="680518" cy="337889"/>
          </a:xfrm>
          <a:prstGeom prst="rect">
            <a:avLst/>
          </a:prstGeom>
          <a:solidFill>
            <a:srgbClr val="C4D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700" dirty="0">
                <a:solidFill>
                  <a:schemeClr val="tx1"/>
                </a:solidFill>
                <a:latin typeface="Calibri" panose="020F0502020204030204" pitchFamily="34" charset="0"/>
                <a:cs typeface="Calibri" panose="020F0502020204030204" pitchFamily="34" charset="0"/>
              </a:rPr>
              <a:t>Total</a:t>
            </a:r>
          </a:p>
        </p:txBody>
      </p:sp>
    </p:spTree>
    <p:extLst>
      <p:ext uri="{BB962C8B-B14F-4D97-AF65-F5344CB8AC3E}">
        <p14:creationId xmlns:p14="http://schemas.microsoft.com/office/powerpoint/2010/main" val="97427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42EAC-37E1-4E9E-BF1F-D206EEF87DF7}"/>
              </a:ext>
            </a:extLst>
          </p:cNvPr>
          <p:cNvSpPr>
            <a:spLocks noGrp="1"/>
          </p:cNvSpPr>
          <p:nvPr>
            <p:ph type="title"/>
          </p:nvPr>
        </p:nvSpPr>
        <p:spPr>
          <a:xfrm>
            <a:off x="444258" y="188640"/>
            <a:ext cx="7672388" cy="1066130"/>
          </a:xfrm>
        </p:spPr>
        <p:txBody>
          <a:bodyPr rtlCol="0">
            <a:normAutofit/>
          </a:bodyPr>
          <a:lstStyle/>
          <a:p>
            <a:pPr rtl="0"/>
            <a:r>
              <a:rPr lang="en" dirty="0"/>
              <a:t>Current problems with biomass power generation under FIT</a:t>
            </a:r>
          </a:p>
        </p:txBody>
      </p:sp>
      <p:sp>
        <p:nvSpPr>
          <p:cNvPr id="3" name="コンテンツ プレースホルダー 2">
            <a:extLst>
              <a:ext uri="{FF2B5EF4-FFF2-40B4-BE49-F238E27FC236}">
                <a16:creationId xmlns:a16="http://schemas.microsoft.com/office/drawing/2014/main" id="{6E4E7CD1-EAD8-4573-82BB-7F57E01B3D9B}"/>
              </a:ext>
            </a:extLst>
          </p:cNvPr>
          <p:cNvSpPr>
            <a:spLocks noGrp="1"/>
          </p:cNvSpPr>
          <p:nvPr>
            <p:ph sz="quarter" idx="1"/>
          </p:nvPr>
        </p:nvSpPr>
        <p:spPr>
          <a:xfrm>
            <a:off x="362974" y="1412776"/>
            <a:ext cx="8376214" cy="5026570"/>
          </a:xfrm>
        </p:spPr>
        <p:txBody>
          <a:bodyPr rtlCol="0"/>
          <a:lstStyle/>
          <a:p>
            <a:pPr marL="457200" indent="-457200" rtl="0">
              <a:buFont typeface="+mj-lt"/>
              <a:buAutoNum type="arabicPeriod"/>
            </a:pPr>
            <a:r>
              <a:rPr lang="en" sz="1800" dirty="0"/>
              <a:t>90% of the certified capacity is general woody biomass, mainly fueled by imported biomass</a:t>
            </a:r>
            <a:endParaRPr lang="en-US" altLang="ja-JP" sz="1800" dirty="0"/>
          </a:p>
          <a:p>
            <a:pPr marL="457200" indent="-457200" rtl="0">
              <a:buFont typeface="+mj-lt"/>
              <a:buAutoNum type="arabicPeriod"/>
            </a:pPr>
            <a:r>
              <a:rPr lang="en" sz="1800" dirty="0"/>
              <a:t>Fuels with sustainability issues such as palm oil and whole wood pellets are also used.</a:t>
            </a:r>
            <a:endParaRPr lang="en-US" altLang="ja-JP" sz="1800" dirty="0"/>
          </a:p>
          <a:p>
            <a:pPr marL="457200" indent="-457200" rtl="0">
              <a:buFont typeface="+mj-lt"/>
              <a:buAutoNum type="arabicPeriod"/>
            </a:pPr>
            <a:r>
              <a:rPr lang="en" sz="1800" dirty="0"/>
              <a:t>Life-cycle greenhouse gas (GHG) was not taken into account. (Currently being considered by the METI’s Biomass Sustainability Working Group)</a:t>
            </a:r>
            <a:endParaRPr lang="en-US" altLang="ja-JP" sz="1800" dirty="0"/>
          </a:p>
          <a:p>
            <a:pPr marL="457200" indent="-457200" rtl="0">
              <a:buFont typeface="+mj-lt"/>
              <a:buAutoNum type="arabicPeriod"/>
            </a:pPr>
            <a:r>
              <a:rPr lang="en" sz="1800" dirty="0"/>
              <a:t>Imported biomass does not lead to Japan’s energy self-sufficiency, has limited benefits for local communities, and tends to have higher life-cycle GHG emissions.</a:t>
            </a:r>
            <a:endParaRPr lang="en-US" altLang="ja-JP" sz="1800" dirty="0"/>
          </a:p>
          <a:p>
            <a:pPr marL="457200" indent="-457200" rtl="0">
              <a:buFont typeface="+mj-lt"/>
              <a:buAutoNum type="arabicPeriod"/>
            </a:pPr>
            <a:r>
              <a:rPr lang="en" sz="1800" dirty="0"/>
              <a:t>Imported biomass power generation under the FIT system is expected to cost the Japanese people more than 8 trillion yen over 20 years.</a:t>
            </a:r>
            <a:endParaRPr lang="en-US" altLang="ja-JP" sz="1800" dirty="0"/>
          </a:p>
          <a:p>
            <a:pPr marL="457200" indent="-457200" rtl="0">
              <a:buFont typeface="+mj-lt"/>
              <a:buAutoNum type="arabicPeriod"/>
            </a:pPr>
            <a:r>
              <a:rPr lang="en" sz="1800" dirty="0"/>
              <a:t>Although the number of new projects is not expected to increase much, the question is what to do with the existing certified projects of 7M kW or more.</a:t>
            </a:r>
            <a:endParaRPr lang="en-US" altLang="ja-JP" sz="1800" dirty="0"/>
          </a:p>
        </p:txBody>
      </p:sp>
      <p:sp>
        <p:nvSpPr>
          <p:cNvPr id="4" name="スライド番号プレースホルダー 3">
            <a:extLst>
              <a:ext uri="{FF2B5EF4-FFF2-40B4-BE49-F238E27FC236}">
                <a16:creationId xmlns:a16="http://schemas.microsoft.com/office/drawing/2014/main" id="{4918352E-C6B1-4A4F-975B-CAFAF3214B4D}"/>
              </a:ext>
            </a:extLst>
          </p:cNvPr>
          <p:cNvSpPr>
            <a:spLocks noGrp="1"/>
          </p:cNvSpPr>
          <p:nvPr>
            <p:ph type="sldNum" sz="quarter" idx="11"/>
          </p:nvPr>
        </p:nvSpPr>
        <p:spPr/>
        <p:txBody>
          <a:bodyPr rtlCol="0"/>
          <a:lstStyle/>
          <a:p>
            <a:pPr rtl="0">
              <a:defRPr/>
            </a:pPr>
            <a:fld id="{2611220A-513B-4EC9-888E-A87410406B8E}" type="slidenum">
              <a:rPr lang="ja-JP" altLang="en-US" smtClean="0"/>
              <a:pPr>
                <a:defRPr/>
              </a:pPr>
              <a:t>5</a:t>
            </a:fld>
            <a:endParaRPr lang="ja-JP" altLang="en-US"/>
          </a:p>
        </p:txBody>
      </p:sp>
    </p:spTree>
    <p:extLst>
      <p:ext uri="{BB962C8B-B14F-4D97-AF65-F5344CB8AC3E}">
        <p14:creationId xmlns:p14="http://schemas.microsoft.com/office/powerpoint/2010/main" val="286357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B8109EB-ED1C-41E0-8462-C755F0543292}"/>
              </a:ext>
            </a:extLst>
          </p:cNvPr>
          <p:cNvSpPr>
            <a:spLocks noGrp="1"/>
          </p:cNvSpPr>
          <p:nvPr>
            <p:ph type="sldNum" sz="quarter" idx="11"/>
          </p:nvPr>
        </p:nvSpPr>
        <p:spPr/>
        <p:txBody>
          <a:bodyPr rtlCol="0"/>
          <a:lstStyle/>
          <a:p>
            <a:pPr rtl="0">
              <a:defRPr/>
            </a:pPr>
            <a:fld id="{2611220A-513B-4EC9-888E-A87410406B8E}" type="slidenum">
              <a:rPr lang="ja-JP" altLang="en-US" smtClean="0"/>
              <a:pPr>
                <a:defRPr/>
              </a:pPr>
              <a:t>6</a:t>
            </a:fld>
            <a:endParaRPr lang="ja-JP" altLang="en-US"/>
          </a:p>
        </p:txBody>
      </p:sp>
      <p:pic>
        <p:nvPicPr>
          <p:cNvPr id="6" name="図 5">
            <a:extLst>
              <a:ext uri="{FF2B5EF4-FFF2-40B4-BE49-F238E27FC236}">
                <a16:creationId xmlns:a16="http://schemas.microsoft.com/office/drawing/2014/main" id="{072508ED-ADC5-4469-A670-B8E1AFE10911}"/>
              </a:ext>
            </a:extLst>
          </p:cNvPr>
          <p:cNvPicPr>
            <a:picLocks noChangeAspect="1"/>
          </p:cNvPicPr>
          <p:nvPr/>
        </p:nvPicPr>
        <p:blipFill>
          <a:blip r:embed="rId3"/>
          <a:stretch>
            <a:fillRect/>
          </a:stretch>
        </p:blipFill>
        <p:spPr>
          <a:xfrm>
            <a:off x="395536" y="526756"/>
            <a:ext cx="8038852" cy="5114148"/>
          </a:xfrm>
          <a:prstGeom prst="rect">
            <a:avLst/>
          </a:prstGeom>
        </p:spPr>
      </p:pic>
      <p:sp>
        <p:nvSpPr>
          <p:cNvPr id="2" name="テキスト ボックス 1">
            <a:extLst>
              <a:ext uri="{FF2B5EF4-FFF2-40B4-BE49-F238E27FC236}">
                <a16:creationId xmlns:a16="http://schemas.microsoft.com/office/drawing/2014/main" id="{CC54F7AB-2BA0-4732-AE90-4AE153F6E9F6}"/>
              </a:ext>
            </a:extLst>
          </p:cNvPr>
          <p:cNvSpPr txBox="1"/>
          <p:nvPr/>
        </p:nvSpPr>
        <p:spPr>
          <a:xfrm>
            <a:off x="755576" y="5833192"/>
            <a:ext cx="6840760" cy="369332"/>
          </a:xfrm>
          <a:prstGeom prst="rect">
            <a:avLst/>
          </a:prstGeom>
          <a:noFill/>
        </p:spPr>
        <p:txBody>
          <a:bodyPr wrap="square" rtlCol="0">
            <a:spAutoFit/>
          </a:bodyPr>
          <a:lstStyle/>
          <a:p>
            <a:pPr rtl="0"/>
            <a:r>
              <a:rPr lang="en" dirty="0"/>
              <a:t>*Imports from U.S. are expected to increase rapidly in the future.</a:t>
            </a:r>
          </a:p>
        </p:txBody>
      </p:sp>
      <p:sp>
        <p:nvSpPr>
          <p:cNvPr id="8" name="Rectangle 7">
            <a:extLst>
              <a:ext uri="{FF2B5EF4-FFF2-40B4-BE49-F238E27FC236}">
                <a16:creationId xmlns:a16="http://schemas.microsoft.com/office/drawing/2014/main" id="{4CB7ACBE-A142-4611-8157-C891202FE762}"/>
              </a:ext>
            </a:extLst>
          </p:cNvPr>
          <p:cNvSpPr/>
          <p:nvPr/>
        </p:nvSpPr>
        <p:spPr>
          <a:xfrm>
            <a:off x="899592" y="539388"/>
            <a:ext cx="1077465" cy="364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900" dirty="0">
                <a:solidFill>
                  <a:schemeClr val="tx1"/>
                </a:solidFill>
              </a:rPr>
              <a:t>(In 10,000 tons)</a:t>
            </a:r>
          </a:p>
        </p:txBody>
      </p:sp>
      <p:sp>
        <p:nvSpPr>
          <p:cNvPr id="9" name="Rectangle 8">
            <a:extLst>
              <a:ext uri="{FF2B5EF4-FFF2-40B4-BE49-F238E27FC236}">
                <a16:creationId xmlns:a16="http://schemas.microsoft.com/office/drawing/2014/main" id="{71B38C77-68BA-42B9-AF70-471BB6B95F05}"/>
              </a:ext>
            </a:extLst>
          </p:cNvPr>
          <p:cNvSpPr/>
          <p:nvPr/>
        </p:nvSpPr>
        <p:spPr>
          <a:xfrm>
            <a:off x="755576" y="5013176"/>
            <a:ext cx="7560840" cy="640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1100" dirty="0">
                <a:solidFill>
                  <a:schemeClr val="tx1"/>
                </a:solidFill>
              </a:rPr>
              <a:t>Figure 2. Changes in import volume of PKS and woody pellets</a:t>
            </a:r>
          </a:p>
          <a:p>
            <a:pPr algn="ctr"/>
            <a:r>
              <a:rPr lang="en-GB" altLang="ja-JP" sz="1100" dirty="0">
                <a:solidFill>
                  <a:schemeClr val="tx1"/>
                </a:solidFill>
              </a:rPr>
              <a:t>Source: Prepared by Biomass Industrial Society Network (BIN) based on On-site Report No. 454 and 455, etc.</a:t>
            </a:r>
          </a:p>
        </p:txBody>
      </p:sp>
      <p:sp>
        <p:nvSpPr>
          <p:cNvPr id="10" name="Rectangle 9">
            <a:extLst>
              <a:ext uri="{FF2B5EF4-FFF2-40B4-BE49-F238E27FC236}">
                <a16:creationId xmlns:a16="http://schemas.microsoft.com/office/drawing/2014/main" id="{3D0E8F19-8D37-4596-B939-85D817849374}"/>
              </a:ext>
            </a:extLst>
          </p:cNvPr>
          <p:cNvSpPr/>
          <p:nvPr/>
        </p:nvSpPr>
        <p:spPr>
          <a:xfrm>
            <a:off x="1187624" y="1176993"/>
            <a:ext cx="1077465" cy="566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altLang="ja-JP" sz="1200" dirty="0">
                <a:solidFill>
                  <a:schemeClr val="tx1"/>
                </a:solidFill>
              </a:rPr>
              <a:t>Pellet (left)</a:t>
            </a:r>
          </a:p>
          <a:p>
            <a:pPr>
              <a:spcAft>
                <a:spcPts val="800"/>
              </a:spcAft>
            </a:pPr>
            <a:r>
              <a:rPr lang="en-GB" altLang="ja-JP" sz="1200" dirty="0">
                <a:solidFill>
                  <a:schemeClr val="tx1"/>
                </a:solidFill>
              </a:rPr>
              <a:t>PKS (right)</a:t>
            </a:r>
          </a:p>
        </p:txBody>
      </p:sp>
      <p:sp>
        <p:nvSpPr>
          <p:cNvPr id="11" name="Rectangle 10">
            <a:extLst>
              <a:ext uri="{FF2B5EF4-FFF2-40B4-BE49-F238E27FC236}">
                <a16:creationId xmlns:a16="http://schemas.microsoft.com/office/drawing/2014/main" id="{8FDFF977-6AD7-4335-91BA-F950CED752AF}"/>
              </a:ext>
            </a:extLst>
          </p:cNvPr>
          <p:cNvSpPr/>
          <p:nvPr/>
        </p:nvSpPr>
        <p:spPr>
          <a:xfrm>
            <a:off x="2527323" y="1199156"/>
            <a:ext cx="748533" cy="213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altLang="ja-JP" sz="1100" dirty="0">
                <a:solidFill>
                  <a:schemeClr val="tx1"/>
                </a:solidFill>
              </a:rPr>
              <a:t>Canada</a:t>
            </a:r>
          </a:p>
        </p:txBody>
      </p:sp>
      <p:sp>
        <p:nvSpPr>
          <p:cNvPr id="12" name="Rectangle 11">
            <a:extLst>
              <a:ext uri="{FF2B5EF4-FFF2-40B4-BE49-F238E27FC236}">
                <a16:creationId xmlns:a16="http://schemas.microsoft.com/office/drawing/2014/main" id="{1425F64E-31FE-4358-8B98-5D989CDC3E54}"/>
              </a:ext>
            </a:extLst>
          </p:cNvPr>
          <p:cNvSpPr/>
          <p:nvPr/>
        </p:nvSpPr>
        <p:spPr>
          <a:xfrm>
            <a:off x="3492035" y="1199156"/>
            <a:ext cx="748533" cy="213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altLang="ja-JP" sz="1100" dirty="0">
                <a:solidFill>
                  <a:schemeClr val="tx1"/>
                </a:solidFill>
              </a:rPr>
              <a:t>Vietnam</a:t>
            </a:r>
          </a:p>
        </p:txBody>
      </p:sp>
      <p:sp>
        <p:nvSpPr>
          <p:cNvPr id="13" name="Rectangle 12">
            <a:extLst>
              <a:ext uri="{FF2B5EF4-FFF2-40B4-BE49-F238E27FC236}">
                <a16:creationId xmlns:a16="http://schemas.microsoft.com/office/drawing/2014/main" id="{F873EC14-D4CC-411F-8A2F-A4E0286E1152}"/>
              </a:ext>
            </a:extLst>
          </p:cNvPr>
          <p:cNvSpPr/>
          <p:nvPr/>
        </p:nvSpPr>
        <p:spPr>
          <a:xfrm>
            <a:off x="2527323" y="1530367"/>
            <a:ext cx="964712" cy="213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altLang="ja-JP" sz="1100" dirty="0">
                <a:solidFill>
                  <a:schemeClr val="tx1"/>
                </a:solidFill>
              </a:rPr>
              <a:t>Indonesia</a:t>
            </a:r>
          </a:p>
        </p:txBody>
      </p:sp>
      <p:sp>
        <p:nvSpPr>
          <p:cNvPr id="14" name="Rectangle 13">
            <a:extLst>
              <a:ext uri="{FF2B5EF4-FFF2-40B4-BE49-F238E27FC236}">
                <a16:creationId xmlns:a16="http://schemas.microsoft.com/office/drawing/2014/main" id="{3958F262-BE4A-4CA9-8723-8DDA73FEE0C5}"/>
              </a:ext>
            </a:extLst>
          </p:cNvPr>
          <p:cNvSpPr/>
          <p:nvPr/>
        </p:nvSpPr>
        <p:spPr>
          <a:xfrm>
            <a:off x="3942502" y="1546259"/>
            <a:ext cx="964712" cy="213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altLang="ja-JP" sz="1100" dirty="0">
                <a:solidFill>
                  <a:schemeClr val="tx1"/>
                </a:solidFill>
              </a:rPr>
              <a:t>Malaysia</a:t>
            </a:r>
          </a:p>
        </p:txBody>
      </p:sp>
      <p:sp>
        <p:nvSpPr>
          <p:cNvPr id="15" name="Rectangle 14">
            <a:extLst>
              <a:ext uri="{FF2B5EF4-FFF2-40B4-BE49-F238E27FC236}">
                <a16:creationId xmlns:a16="http://schemas.microsoft.com/office/drawing/2014/main" id="{AC1B5122-577E-4F95-BA4B-BC1E9C715291}"/>
              </a:ext>
            </a:extLst>
          </p:cNvPr>
          <p:cNvSpPr/>
          <p:nvPr/>
        </p:nvSpPr>
        <p:spPr>
          <a:xfrm>
            <a:off x="4559552" y="1202354"/>
            <a:ext cx="660520" cy="210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altLang="ja-JP" sz="1100" dirty="0">
                <a:solidFill>
                  <a:schemeClr val="tx1"/>
                </a:solidFill>
              </a:rPr>
              <a:t>Others</a:t>
            </a:r>
          </a:p>
        </p:txBody>
      </p:sp>
    </p:spTree>
    <p:extLst>
      <p:ext uri="{BB962C8B-B14F-4D97-AF65-F5344CB8AC3E}">
        <p14:creationId xmlns:p14="http://schemas.microsoft.com/office/powerpoint/2010/main" val="345999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0D6411-4997-42B9-9F8A-5EA48F5FA459}"/>
              </a:ext>
            </a:extLst>
          </p:cNvPr>
          <p:cNvSpPr>
            <a:spLocks noGrp="1"/>
          </p:cNvSpPr>
          <p:nvPr>
            <p:ph type="title"/>
          </p:nvPr>
        </p:nvSpPr>
        <p:spPr>
          <a:xfrm>
            <a:off x="395536" y="260647"/>
            <a:ext cx="7920880" cy="856273"/>
          </a:xfrm>
        </p:spPr>
        <p:txBody>
          <a:bodyPr rtlCol="0">
            <a:normAutofit fontScale="90000"/>
          </a:bodyPr>
          <a:lstStyle/>
          <a:p>
            <a:pPr rtl="0"/>
            <a:r>
              <a:rPr lang="en" dirty="0"/>
              <a:t>Long-Term Supply Contract of Enviva, Inc., a U.S. Wood Pellet Company</a:t>
            </a:r>
          </a:p>
        </p:txBody>
      </p:sp>
      <p:pic>
        <p:nvPicPr>
          <p:cNvPr id="6" name="コンテンツ プレースホルダー 5">
            <a:extLst>
              <a:ext uri="{FF2B5EF4-FFF2-40B4-BE49-F238E27FC236}">
                <a16:creationId xmlns:a16="http://schemas.microsoft.com/office/drawing/2014/main" id="{AABAD2AA-CDD3-49C6-B44B-8926BFA26C11}"/>
              </a:ext>
            </a:extLst>
          </p:cNvPr>
          <p:cNvPicPr>
            <a:picLocks noGrp="1" noChangeAspect="1"/>
          </p:cNvPicPr>
          <p:nvPr>
            <p:ph sz="quarter" idx="1"/>
          </p:nvPr>
        </p:nvPicPr>
        <p:blipFill>
          <a:blip r:embed="rId3"/>
          <a:stretch>
            <a:fillRect/>
          </a:stretch>
        </p:blipFill>
        <p:spPr>
          <a:xfrm>
            <a:off x="107504" y="1381125"/>
            <a:ext cx="3687331" cy="4873625"/>
          </a:xfrm>
        </p:spPr>
      </p:pic>
      <p:sp>
        <p:nvSpPr>
          <p:cNvPr id="4" name="スライド番号プレースホルダー 3">
            <a:extLst>
              <a:ext uri="{FF2B5EF4-FFF2-40B4-BE49-F238E27FC236}">
                <a16:creationId xmlns:a16="http://schemas.microsoft.com/office/drawing/2014/main" id="{476933BE-C44E-476E-8306-D902BC5EB611}"/>
              </a:ext>
            </a:extLst>
          </p:cNvPr>
          <p:cNvSpPr>
            <a:spLocks noGrp="1"/>
          </p:cNvSpPr>
          <p:nvPr>
            <p:ph type="sldNum" sz="quarter" idx="11"/>
          </p:nvPr>
        </p:nvSpPr>
        <p:spPr/>
        <p:txBody>
          <a:bodyPr rtlCol="0"/>
          <a:lstStyle/>
          <a:p>
            <a:pPr rtl="0">
              <a:defRPr/>
            </a:pPr>
            <a:fld id="{2611220A-513B-4EC9-888E-A87410406B8E}" type="slidenum">
              <a:rPr lang="ja-JP" altLang="en-US" smtClean="0"/>
              <a:pPr>
                <a:defRPr/>
              </a:pPr>
              <a:t>7</a:t>
            </a:fld>
            <a:endParaRPr lang="ja-JP" altLang="en-US"/>
          </a:p>
        </p:txBody>
      </p:sp>
      <p:pic>
        <p:nvPicPr>
          <p:cNvPr id="8" name="図 7">
            <a:extLst>
              <a:ext uri="{FF2B5EF4-FFF2-40B4-BE49-F238E27FC236}">
                <a16:creationId xmlns:a16="http://schemas.microsoft.com/office/drawing/2014/main" id="{FA09798F-2E95-43F5-BE68-FE49A2080418}"/>
              </a:ext>
            </a:extLst>
          </p:cNvPr>
          <p:cNvPicPr>
            <a:picLocks noChangeAspect="1"/>
          </p:cNvPicPr>
          <p:nvPr/>
        </p:nvPicPr>
        <p:blipFill>
          <a:blip r:embed="rId4"/>
          <a:stretch>
            <a:fillRect/>
          </a:stretch>
        </p:blipFill>
        <p:spPr>
          <a:xfrm>
            <a:off x="3784641" y="1428012"/>
            <a:ext cx="4994422" cy="4941664"/>
          </a:xfrm>
          <a:prstGeom prst="rect">
            <a:avLst/>
          </a:prstGeom>
        </p:spPr>
      </p:pic>
      <p:sp>
        <p:nvSpPr>
          <p:cNvPr id="9" name="Rectangle 8">
            <a:extLst>
              <a:ext uri="{FF2B5EF4-FFF2-40B4-BE49-F238E27FC236}">
                <a16:creationId xmlns:a16="http://schemas.microsoft.com/office/drawing/2014/main" id="{680EF622-1D3A-45EB-BE42-741D7EE07618}"/>
              </a:ext>
            </a:extLst>
          </p:cNvPr>
          <p:cNvSpPr/>
          <p:nvPr/>
        </p:nvSpPr>
        <p:spPr>
          <a:xfrm>
            <a:off x="3862388" y="5949279"/>
            <a:ext cx="4814068" cy="352357"/>
          </a:xfrm>
          <a:prstGeom prst="rect">
            <a:avLst/>
          </a:prstGeom>
          <a:solidFill>
            <a:srgbClr val="FFF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ja-JP" sz="1100" dirty="0">
                <a:solidFill>
                  <a:schemeClr val="tx1"/>
                </a:solidFill>
              </a:rPr>
              <a:t>Figure: Enviva's 2025 long-term supply plan*8</a:t>
            </a:r>
          </a:p>
        </p:txBody>
      </p:sp>
      <p:sp>
        <p:nvSpPr>
          <p:cNvPr id="10" name="Rectangle 9">
            <a:extLst>
              <a:ext uri="{FF2B5EF4-FFF2-40B4-BE49-F238E27FC236}">
                <a16:creationId xmlns:a16="http://schemas.microsoft.com/office/drawing/2014/main" id="{415A74FB-1FB2-453F-9FAB-268F221C3131}"/>
              </a:ext>
            </a:extLst>
          </p:cNvPr>
          <p:cNvSpPr/>
          <p:nvPr/>
        </p:nvSpPr>
        <p:spPr>
          <a:xfrm>
            <a:off x="7452320" y="5458516"/>
            <a:ext cx="1152128" cy="275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altLang="ja-JP" sz="1100" dirty="0">
                <a:solidFill>
                  <a:schemeClr val="tx1"/>
                </a:solidFill>
              </a:rPr>
              <a:t>6.9M tons/year</a:t>
            </a:r>
          </a:p>
        </p:txBody>
      </p:sp>
      <p:sp>
        <p:nvSpPr>
          <p:cNvPr id="11" name="Rectangle 10">
            <a:extLst>
              <a:ext uri="{FF2B5EF4-FFF2-40B4-BE49-F238E27FC236}">
                <a16:creationId xmlns:a16="http://schemas.microsoft.com/office/drawing/2014/main" id="{D00DC30F-C353-4769-97F1-D8C64C83DE76}"/>
              </a:ext>
            </a:extLst>
          </p:cNvPr>
          <p:cNvSpPr/>
          <p:nvPr/>
        </p:nvSpPr>
        <p:spPr>
          <a:xfrm>
            <a:off x="4355976" y="1555694"/>
            <a:ext cx="2016223" cy="325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altLang="ja-JP" sz="1100" dirty="0">
                <a:solidFill>
                  <a:schemeClr val="tx1"/>
                </a:solidFill>
              </a:rPr>
              <a:t>Other Japanese companies</a:t>
            </a:r>
          </a:p>
        </p:txBody>
      </p:sp>
      <p:sp>
        <p:nvSpPr>
          <p:cNvPr id="12" name="Rectangle 11">
            <a:extLst>
              <a:ext uri="{FF2B5EF4-FFF2-40B4-BE49-F238E27FC236}">
                <a16:creationId xmlns:a16="http://schemas.microsoft.com/office/drawing/2014/main" id="{092D5E6C-2515-45F4-B088-00D78712A2F1}"/>
              </a:ext>
            </a:extLst>
          </p:cNvPr>
          <p:cNvSpPr/>
          <p:nvPr/>
        </p:nvSpPr>
        <p:spPr>
          <a:xfrm>
            <a:off x="3862389" y="2029458"/>
            <a:ext cx="1303932" cy="325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altLang="ja-JP" sz="1100" dirty="0">
                <a:solidFill>
                  <a:schemeClr val="tx1"/>
                </a:solidFill>
              </a:rPr>
              <a:t>Toyota Tsusho</a:t>
            </a:r>
          </a:p>
        </p:txBody>
      </p:sp>
      <p:sp>
        <p:nvSpPr>
          <p:cNvPr id="13" name="Rectangle 12">
            <a:extLst>
              <a:ext uri="{FF2B5EF4-FFF2-40B4-BE49-F238E27FC236}">
                <a16:creationId xmlns:a16="http://schemas.microsoft.com/office/drawing/2014/main" id="{30967A73-4531-4E4F-B092-DDDD19134F5C}"/>
              </a:ext>
            </a:extLst>
          </p:cNvPr>
          <p:cNvSpPr/>
          <p:nvPr/>
        </p:nvSpPr>
        <p:spPr>
          <a:xfrm>
            <a:off x="3862387" y="2293663"/>
            <a:ext cx="1070853" cy="325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altLang="ja-JP" sz="1100" dirty="0" err="1">
                <a:solidFill>
                  <a:schemeClr val="tx1"/>
                </a:solidFill>
              </a:rPr>
              <a:t>Szukawa</a:t>
            </a:r>
            <a:endParaRPr lang="en-GB" altLang="ja-JP" sz="1100" dirty="0">
              <a:solidFill>
                <a:schemeClr val="tx1"/>
              </a:solidFill>
            </a:endParaRPr>
          </a:p>
        </p:txBody>
      </p:sp>
      <p:sp>
        <p:nvSpPr>
          <p:cNvPr id="14" name="Rectangle 13">
            <a:extLst>
              <a:ext uri="{FF2B5EF4-FFF2-40B4-BE49-F238E27FC236}">
                <a16:creationId xmlns:a16="http://schemas.microsoft.com/office/drawing/2014/main" id="{4BC88B44-D560-49DE-9FDF-CB65C683C34B}"/>
              </a:ext>
            </a:extLst>
          </p:cNvPr>
          <p:cNvSpPr/>
          <p:nvPr/>
        </p:nvSpPr>
        <p:spPr>
          <a:xfrm>
            <a:off x="3862387" y="2705499"/>
            <a:ext cx="925637" cy="325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altLang="ja-JP" sz="1100" dirty="0" err="1">
                <a:solidFill>
                  <a:schemeClr val="tx1"/>
                </a:solidFill>
              </a:rPr>
              <a:t>Sumimoto</a:t>
            </a:r>
            <a:r>
              <a:rPr lang="en-GB" altLang="ja-JP" sz="1100" dirty="0">
                <a:solidFill>
                  <a:schemeClr val="tx1"/>
                </a:solidFill>
              </a:rPr>
              <a:t> Forestry</a:t>
            </a:r>
          </a:p>
        </p:txBody>
      </p:sp>
      <p:sp>
        <p:nvSpPr>
          <p:cNvPr id="15" name="Rectangle 14">
            <a:extLst>
              <a:ext uri="{FF2B5EF4-FFF2-40B4-BE49-F238E27FC236}">
                <a16:creationId xmlns:a16="http://schemas.microsoft.com/office/drawing/2014/main" id="{D5A12A25-CFA4-4490-BC5B-654F129711E8}"/>
              </a:ext>
            </a:extLst>
          </p:cNvPr>
          <p:cNvSpPr/>
          <p:nvPr/>
        </p:nvSpPr>
        <p:spPr>
          <a:xfrm>
            <a:off x="3862387" y="3600132"/>
            <a:ext cx="925637" cy="325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en-GB" altLang="ja-JP" sz="1100" dirty="0" err="1">
                <a:solidFill>
                  <a:schemeClr val="tx1"/>
                </a:solidFill>
              </a:rPr>
              <a:t>Sumimoto</a:t>
            </a:r>
            <a:endParaRPr lang="en-GB" altLang="ja-JP" sz="1100" dirty="0">
              <a:solidFill>
                <a:schemeClr val="tx1"/>
              </a:solidFill>
            </a:endParaRPr>
          </a:p>
        </p:txBody>
      </p:sp>
      <p:sp>
        <p:nvSpPr>
          <p:cNvPr id="16" name="Rectangle 15">
            <a:extLst>
              <a:ext uri="{FF2B5EF4-FFF2-40B4-BE49-F238E27FC236}">
                <a16:creationId xmlns:a16="http://schemas.microsoft.com/office/drawing/2014/main" id="{26B9DFE8-F9C7-4113-B729-7BA3B5D5CAC2}"/>
              </a:ext>
            </a:extLst>
          </p:cNvPr>
          <p:cNvSpPr/>
          <p:nvPr/>
        </p:nvSpPr>
        <p:spPr>
          <a:xfrm>
            <a:off x="3862387" y="4612032"/>
            <a:ext cx="1026279" cy="325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altLang="ja-JP" sz="1100" dirty="0" err="1">
                <a:solidFill>
                  <a:schemeClr val="tx1"/>
                </a:solidFill>
              </a:rPr>
              <a:t>Ichiahara</a:t>
            </a:r>
            <a:endParaRPr lang="en-GB" altLang="ja-JP" sz="1100" dirty="0">
              <a:solidFill>
                <a:schemeClr val="tx1"/>
              </a:solidFill>
            </a:endParaRPr>
          </a:p>
        </p:txBody>
      </p:sp>
      <p:sp>
        <p:nvSpPr>
          <p:cNvPr id="17" name="Rectangle 16">
            <a:extLst>
              <a:ext uri="{FF2B5EF4-FFF2-40B4-BE49-F238E27FC236}">
                <a16:creationId xmlns:a16="http://schemas.microsoft.com/office/drawing/2014/main" id="{B6F868F7-10A3-41F2-B292-289E4A3A516E}"/>
              </a:ext>
            </a:extLst>
          </p:cNvPr>
          <p:cNvSpPr/>
          <p:nvPr/>
        </p:nvSpPr>
        <p:spPr>
          <a:xfrm>
            <a:off x="4217193" y="4989933"/>
            <a:ext cx="1026279" cy="325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altLang="ja-JP" sz="1100" dirty="0">
                <a:solidFill>
                  <a:schemeClr val="tx1"/>
                </a:solidFill>
              </a:rPr>
              <a:t>Marubeni Corporation</a:t>
            </a:r>
          </a:p>
        </p:txBody>
      </p:sp>
      <p:sp>
        <p:nvSpPr>
          <p:cNvPr id="18" name="Rectangle 17">
            <a:extLst>
              <a:ext uri="{FF2B5EF4-FFF2-40B4-BE49-F238E27FC236}">
                <a16:creationId xmlns:a16="http://schemas.microsoft.com/office/drawing/2014/main" id="{E8356138-CDC8-466A-A57C-03884CC3086C}"/>
              </a:ext>
            </a:extLst>
          </p:cNvPr>
          <p:cNvSpPr/>
          <p:nvPr/>
        </p:nvSpPr>
        <p:spPr>
          <a:xfrm>
            <a:off x="5261376" y="5372287"/>
            <a:ext cx="1026279" cy="325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en-GB" altLang="ja-JP" sz="1100" dirty="0">
                <a:solidFill>
                  <a:schemeClr val="tx1"/>
                </a:solidFill>
              </a:rPr>
              <a:t>Mitsubishi</a:t>
            </a:r>
          </a:p>
        </p:txBody>
      </p:sp>
    </p:spTree>
    <p:extLst>
      <p:ext uri="{BB962C8B-B14F-4D97-AF65-F5344CB8AC3E}">
        <p14:creationId xmlns:p14="http://schemas.microsoft.com/office/powerpoint/2010/main" val="3739196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2FE8EE-4038-4E20-B5D8-DF214EB50502}"/>
              </a:ext>
            </a:extLst>
          </p:cNvPr>
          <p:cNvSpPr>
            <a:spLocks noGrp="1"/>
          </p:cNvSpPr>
          <p:nvPr>
            <p:ph type="title"/>
          </p:nvPr>
        </p:nvSpPr>
        <p:spPr>
          <a:xfrm>
            <a:off x="281143" y="133625"/>
            <a:ext cx="8229600" cy="954360"/>
          </a:xfrm>
        </p:spPr>
        <p:txBody>
          <a:bodyPr rtlCol="0" anchor="ctr">
            <a:noAutofit/>
          </a:bodyPr>
          <a:lstStyle/>
          <a:p>
            <a:pPr rtl="0"/>
            <a:r>
              <a:rPr lang="en" sz="2400" dirty="0"/>
              <a:t>Wetland forest after being harvested as raw materials for wood pellets in North Carolina, U.S.</a:t>
            </a:r>
          </a:p>
        </p:txBody>
      </p:sp>
      <p:sp>
        <p:nvSpPr>
          <p:cNvPr id="8" name="TextBox 7"/>
          <p:cNvSpPr txBox="1"/>
          <p:nvPr/>
        </p:nvSpPr>
        <p:spPr>
          <a:xfrm flipH="1">
            <a:off x="120146" y="6126042"/>
            <a:ext cx="3011693" cy="276999"/>
          </a:xfrm>
          <a:prstGeom prst="rect">
            <a:avLst/>
          </a:prstGeom>
          <a:noFill/>
        </p:spPr>
        <p:txBody>
          <a:bodyPr wrap="square" rtlCol="0">
            <a:spAutoFit/>
          </a:bodyPr>
          <a:lstStyle/>
          <a:p>
            <a:pPr rtl="0"/>
            <a:r>
              <a:rPr lang="en" sz="1200" dirty="0"/>
              <a:t>Photo: Marlboro Productions</a:t>
            </a:r>
          </a:p>
        </p:txBody>
      </p:sp>
      <p:pic>
        <p:nvPicPr>
          <p:cNvPr id="8195" name="Picture 3" descr="C:\Users\MSB\Desktop\Enviva-Clearcut-N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46" y="1139008"/>
            <a:ext cx="8551595" cy="481027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A75188DC-A500-4C18-8BAE-F78FD2C48495}"/>
              </a:ext>
            </a:extLst>
          </p:cNvPr>
          <p:cNvSpPr txBox="1"/>
          <p:nvPr/>
        </p:nvSpPr>
        <p:spPr>
          <a:xfrm>
            <a:off x="2980934" y="6119817"/>
            <a:ext cx="5554961" cy="461665"/>
          </a:xfrm>
          <a:prstGeom prst="rect">
            <a:avLst/>
          </a:prstGeom>
          <a:noFill/>
        </p:spPr>
        <p:txBody>
          <a:bodyPr wrap="square" rtlCol="0">
            <a:spAutoFit/>
          </a:bodyPr>
          <a:lstStyle/>
          <a:p>
            <a:pPr rtl="0"/>
            <a:r>
              <a:rPr lang="en" sz="1200" b="1" dirty="0"/>
              <a:t>Source: Materials by Mary Booth, International Seminar: Questioning the Sustainability of Forest Biomass - Proposals for Imported Woody Fuels and FIT System</a:t>
            </a:r>
            <a:endParaRPr kumimoji="1" lang="ja-JP" altLang="en-US" dirty="0"/>
          </a:p>
        </p:txBody>
      </p:sp>
    </p:spTree>
    <p:extLst>
      <p:ext uri="{BB962C8B-B14F-4D97-AF65-F5344CB8AC3E}">
        <p14:creationId xmlns:p14="http://schemas.microsoft.com/office/powerpoint/2010/main" val="2957801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5931584"/>
            <a:ext cx="7924800" cy="646331"/>
          </a:xfrm>
          <a:prstGeom prst="rect">
            <a:avLst/>
          </a:prstGeom>
          <a:noFill/>
        </p:spPr>
        <p:txBody>
          <a:bodyPr wrap="square" rtlCol="0">
            <a:spAutoFit/>
          </a:bodyPr>
          <a:lstStyle/>
          <a:p>
            <a:pPr rtl="0"/>
            <a:r>
              <a:rPr lang="en" sz="2000" b="1" dirty="0"/>
              <a:t>Enviva's pellet plant in Ahoskie, North Carolina</a:t>
            </a:r>
          </a:p>
          <a:p>
            <a:pPr rtl="0"/>
            <a:r>
              <a:rPr lang="en" sz="1600" dirty="0"/>
              <a:t>Photo: Marlboro Productions; source: same as above</a:t>
            </a:r>
            <a:endParaRPr lang="ja" sz="1600" dirty="0"/>
          </a:p>
        </p:txBody>
      </p:sp>
      <p:pic>
        <p:nvPicPr>
          <p:cNvPr id="7171" name="Picture 3" descr="C:\Users\MSB\Desktop\Enviva-Pellet-Plant-Ahoskie-N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800"/>
            <a:ext cx="8519246" cy="568546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rtlCol="0"/>
          <a:lstStyle/>
          <a:p>
            <a:pPr rtl="0"/>
            <a:fld id="{2DB35B33-0708-4356-B099-99662EABC26E}" type="slidenum">
              <a:rPr lang="en-US" smtClean="0"/>
              <a:t>9</a:t>
            </a:fld>
            <a:endParaRPr lang="en-US"/>
          </a:p>
        </p:txBody>
      </p:sp>
    </p:spTree>
    <p:extLst>
      <p:ext uri="{BB962C8B-B14F-4D97-AF65-F5344CB8AC3E}">
        <p14:creationId xmlns:p14="http://schemas.microsoft.com/office/powerpoint/2010/main" val="295996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30452</TotalTime>
  <Words>1392</Words>
  <Application>Microsoft Office PowerPoint</Application>
  <PresentationFormat>On-screen Show (4:3)</PresentationFormat>
  <Paragraphs>138</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MS PGothic</vt:lpstr>
      <vt:lpstr>ＭＳ Ｐ明朝</vt:lpstr>
      <vt:lpstr>Arial</vt:lpstr>
      <vt:lpstr>Calibri</vt:lpstr>
      <vt:lpstr>Century Schoolbook</vt:lpstr>
      <vt:lpstr>Wingdings</vt:lpstr>
      <vt:lpstr>Wingdings 2</vt:lpstr>
      <vt:lpstr>スパイス</vt:lpstr>
      <vt:lpstr>The Current State of Japan's FIT System and the Problems with Imported Biomass Power Generation</vt:lpstr>
      <vt:lpstr>Overview of Biomass Utilization and Forestry in Japan</vt:lpstr>
      <vt:lpstr>PowerPoint Presentation</vt:lpstr>
      <vt:lpstr>PowerPoint Presentation</vt:lpstr>
      <vt:lpstr>Current problems with biomass power generation under FIT</vt:lpstr>
      <vt:lpstr>PowerPoint Presentation</vt:lpstr>
      <vt:lpstr>Long-Term Supply Contract of Enviva, Inc., a U.S. Wood Pellet Company</vt:lpstr>
      <vt:lpstr>Wetland forest after being harvested as raw materials for wood pellets in North Carolina, U.S.</vt:lpstr>
      <vt:lpstr>PowerPoint Presentation</vt:lpstr>
      <vt:lpstr>PowerPoint Presentation</vt:lpstr>
      <vt:lpstr>Proposals for GHG Standards for FIT Biomass Power Generation</vt:lpstr>
      <vt:lpstr>Overview of the Biomass Industrial Society Network (BIN)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「東日本大震災　被災地での今後のバイオマス利用を考える　～林業振興と熱利用の連携をどう実現させるか～」</dc:title>
  <dc:creator>Miyuki</dc:creator>
  <cp:lastModifiedBy>Hansae Song</cp:lastModifiedBy>
  <cp:revision>1049</cp:revision>
  <cp:lastPrinted>2019-06-18T07:03:41Z</cp:lastPrinted>
  <dcterms:created xsi:type="dcterms:W3CDTF">2011-08-23T06:12:21Z</dcterms:created>
  <dcterms:modified xsi:type="dcterms:W3CDTF">2021-10-20T03:03:21Z</dcterms:modified>
</cp:coreProperties>
</file>